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7010400" cy="9296400"/>
  <p:embeddedFontLst>
    <p:embeddedFont>
      <p:font typeface="Alex Brush" panose="02000400000000000000" pitchFamily="2" charset="0"/>
      <p:regular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Gentium Book Basic" panose="02000503060000020004" pitchFamily="2" charset="0"/>
      <p:bold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45C"/>
    <a:srgbClr val="BF9E51"/>
    <a:srgbClr val="433123"/>
    <a:srgbClr val="6C5233"/>
    <a:srgbClr val="634C31"/>
    <a:srgbClr val="2822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CA031-3FAB-4441-9F14-D0EAE64BBCEC}" v="229" dt="2021-04-17T12:58:21.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1759" autoAdjust="0"/>
  </p:normalViewPr>
  <p:slideViewPr>
    <p:cSldViewPr snapToGrid="0">
      <p:cViewPr varScale="1">
        <p:scale>
          <a:sx n="41" d="100"/>
          <a:sy n="41" d="100"/>
        </p:scale>
        <p:origin x="2213" y="34"/>
      </p:cViewPr>
      <p:guideLst/>
    </p:cSldViewPr>
  </p:slideViewPr>
  <p:notesTextViewPr>
    <p:cViewPr>
      <p:scale>
        <a:sx n="1" d="1"/>
        <a:sy n="1" d="1"/>
      </p:scale>
      <p:origin x="0" y="0"/>
    </p:cViewPr>
  </p:notesTextViewPr>
  <p:notesViewPr>
    <p:cSldViewPr snapToGrid="0">
      <p:cViewPr varScale="1">
        <p:scale>
          <a:sx n="62" d="100"/>
          <a:sy n="62" d="100"/>
        </p:scale>
        <p:origin x="2299"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microsoft.com/office/2015/10/relationships/revisionInfo" Target="revisionInfo.xml"/><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374CA031-3FAB-4441-9F14-D0EAE64BBCEC}"/>
    <pc:docChg chg="custSel addSld delSld modSld modNotesMaster modHandout">
      <pc:chgData name="Stan Cox" userId="9376f276357bfffd" providerId="LiveId" clId="{374CA031-3FAB-4441-9F14-D0EAE64BBCEC}" dt="2021-04-19T04:10:51.272" v="941" actId="47"/>
      <pc:docMkLst>
        <pc:docMk/>
      </pc:docMkLst>
      <pc:sldChg chg="modTransition">
        <pc:chgData name="Stan Cox" userId="9376f276357bfffd" providerId="LiveId" clId="{374CA031-3FAB-4441-9F14-D0EAE64BBCEC}" dt="2021-04-15T21:25:38.204" v="73"/>
        <pc:sldMkLst>
          <pc:docMk/>
          <pc:sldMk cId="4202523118" sldId="256"/>
        </pc:sldMkLst>
      </pc:sldChg>
      <pc:sldChg chg="modSp modTransition modAnim modNotesTx">
        <pc:chgData name="Stan Cox" userId="9376f276357bfffd" providerId="LiveId" clId="{374CA031-3FAB-4441-9F14-D0EAE64BBCEC}" dt="2021-04-15T21:26:25.110" v="88"/>
        <pc:sldMkLst>
          <pc:docMk/>
          <pc:sldMk cId="1757996821" sldId="257"/>
        </pc:sldMkLst>
        <pc:spChg chg="mod">
          <ac:chgData name="Stan Cox" userId="9376f276357bfffd" providerId="LiveId" clId="{374CA031-3FAB-4441-9F14-D0EAE64BBCEC}" dt="2021-04-15T21:26:25.110" v="88"/>
          <ac:spMkLst>
            <pc:docMk/>
            <pc:sldMk cId="1757996821" sldId="257"/>
            <ac:spMk id="2" creationId="{42E124B4-C096-4F20-B953-802FE30A8CF3}"/>
          </ac:spMkLst>
        </pc:spChg>
      </pc:sldChg>
      <pc:sldChg chg="modSp add mod modTransition modNotesTx">
        <pc:chgData name="Stan Cox" userId="9376f276357bfffd" providerId="LiveId" clId="{374CA031-3FAB-4441-9F14-D0EAE64BBCEC}" dt="2021-04-15T21:31:57.588" v="388" actId="15"/>
        <pc:sldMkLst>
          <pc:docMk/>
          <pc:sldMk cId="1519062406" sldId="258"/>
        </pc:sldMkLst>
        <pc:spChg chg="mod">
          <ac:chgData name="Stan Cox" userId="9376f276357bfffd" providerId="LiveId" clId="{374CA031-3FAB-4441-9F14-D0EAE64BBCEC}" dt="2021-04-15T21:26:19.258" v="87" actId="242"/>
          <ac:spMkLst>
            <pc:docMk/>
            <pc:sldMk cId="1519062406" sldId="258"/>
            <ac:spMk id="2" creationId="{42E124B4-C096-4F20-B953-802FE30A8CF3}"/>
          </ac:spMkLst>
        </pc:spChg>
        <pc:spChg chg="mod">
          <ac:chgData name="Stan Cox" userId="9376f276357bfffd" providerId="LiveId" clId="{374CA031-3FAB-4441-9F14-D0EAE64BBCEC}" dt="2021-04-15T21:30:22.611" v="374" actId="6549"/>
          <ac:spMkLst>
            <pc:docMk/>
            <pc:sldMk cId="1519062406" sldId="258"/>
            <ac:spMk id="3" creationId="{A80B2CE9-9630-440F-BB88-969C3C90ECB4}"/>
          </ac:spMkLst>
        </pc:spChg>
      </pc:sldChg>
      <pc:sldChg chg="add del setBg">
        <pc:chgData name="Stan Cox" userId="9376f276357bfffd" providerId="LiveId" clId="{374CA031-3FAB-4441-9F14-D0EAE64BBCEC}" dt="2021-04-15T21:24:59.842" v="61"/>
        <pc:sldMkLst>
          <pc:docMk/>
          <pc:sldMk cId="2500434230" sldId="258"/>
        </pc:sldMkLst>
      </pc:sldChg>
      <pc:sldChg chg="modSp add mod modAnim modNotesTx">
        <pc:chgData name="Stan Cox" userId="9376f276357bfffd" providerId="LiveId" clId="{374CA031-3FAB-4441-9F14-D0EAE64BBCEC}" dt="2021-04-15T21:39:28.530" v="693" actId="57"/>
        <pc:sldMkLst>
          <pc:docMk/>
          <pc:sldMk cId="1469896314" sldId="259"/>
        </pc:sldMkLst>
        <pc:spChg chg="mod">
          <ac:chgData name="Stan Cox" userId="9376f276357bfffd" providerId="LiveId" clId="{374CA031-3FAB-4441-9F14-D0EAE64BBCEC}" dt="2021-04-15T21:35:04.815" v="530" actId="20577"/>
          <ac:spMkLst>
            <pc:docMk/>
            <pc:sldMk cId="1469896314" sldId="259"/>
            <ac:spMk id="2" creationId="{42E124B4-C096-4F20-B953-802FE30A8CF3}"/>
          </ac:spMkLst>
        </pc:spChg>
        <pc:spChg chg="mod">
          <ac:chgData name="Stan Cox" userId="9376f276357bfffd" providerId="LiveId" clId="{374CA031-3FAB-4441-9F14-D0EAE64BBCEC}" dt="2021-04-15T21:37:08.408" v="627" actId="20577"/>
          <ac:spMkLst>
            <pc:docMk/>
            <pc:sldMk cId="1469896314" sldId="259"/>
            <ac:spMk id="3" creationId="{A80B2CE9-9630-440F-BB88-969C3C90ECB4}"/>
          </ac:spMkLst>
        </pc:spChg>
      </pc:sldChg>
      <pc:sldChg chg="add del setBg">
        <pc:chgData name="Stan Cox" userId="9376f276357bfffd" providerId="LiveId" clId="{374CA031-3FAB-4441-9F14-D0EAE64BBCEC}" dt="2021-04-15T21:32:12.339" v="390"/>
        <pc:sldMkLst>
          <pc:docMk/>
          <pc:sldMk cId="2658427872" sldId="259"/>
        </pc:sldMkLst>
      </pc:sldChg>
      <pc:sldChg chg="add del setBg">
        <pc:chgData name="Stan Cox" userId="9376f276357bfffd" providerId="LiveId" clId="{374CA031-3FAB-4441-9F14-D0EAE64BBCEC}" dt="2021-04-15T21:39:47.421" v="695"/>
        <pc:sldMkLst>
          <pc:docMk/>
          <pc:sldMk cId="421042879" sldId="260"/>
        </pc:sldMkLst>
      </pc:sldChg>
      <pc:sldChg chg="modSp add mod modNotesTx">
        <pc:chgData name="Stan Cox" userId="9376f276357bfffd" providerId="LiveId" clId="{374CA031-3FAB-4441-9F14-D0EAE64BBCEC}" dt="2021-04-15T21:43:13.280" v="837" actId="1036"/>
        <pc:sldMkLst>
          <pc:docMk/>
          <pc:sldMk cId="856199529" sldId="260"/>
        </pc:sldMkLst>
        <pc:spChg chg="mod">
          <ac:chgData name="Stan Cox" userId="9376f276357bfffd" providerId="LiveId" clId="{374CA031-3FAB-4441-9F14-D0EAE64BBCEC}" dt="2021-04-15T21:42:25.086" v="780" actId="255"/>
          <ac:spMkLst>
            <pc:docMk/>
            <pc:sldMk cId="856199529" sldId="260"/>
            <ac:spMk id="2" creationId="{42E124B4-C096-4F20-B953-802FE30A8CF3}"/>
          </ac:spMkLst>
        </pc:spChg>
        <pc:spChg chg="mod">
          <ac:chgData name="Stan Cox" userId="9376f276357bfffd" providerId="LiveId" clId="{374CA031-3FAB-4441-9F14-D0EAE64BBCEC}" dt="2021-04-15T21:43:13.280" v="837" actId="1036"/>
          <ac:spMkLst>
            <pc:docMk/>
            <pc:sldMk cId="856199529" sldId="260"/>
            <ac:spMk id="3" creationId="{A80B2CE9-9630-440F-BB88-969C3C90ECB4}"/>
          </ac:spMkLst>
        </pc:spChg>
      </pc:sldChg>
      <pc:sldChg chg="new del setBg">
        <pc:chgData name="Stan Cox" userId="9376f276357bfffd" providerId="LiveId" clId="{374CA031-3FAB-4441-9F14-D0EAE64BBCEC}" dt="2021-04-19T04:10:51.272" v="941" actId="47"/>
        <pc:sldMkLst>
          <pc:docMk/>
          <pc:sldMk cId="1690720422" sldId="2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76A9C3-F91D-4166-89BE-5D04DA85DFB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z="2400" dirty="0">
                <a:latin typeface="Gentium Book Basic" panose="02000503060000020004" pitchFamily="2" charset="0"/>
              </a:rPr>
              <a:t>The Life of Paul</a:t>
            </a:r>
          </a:p>
        </p:txBody>
      </p:sp>
      <p:sp>
        <p:nvSpPr>
          <p:cNvPr id="3" name="Date Placeholder 2">
            <a:extLst>
              <a:ext uri="{FF2B5EF4-FFF2-40B4-BE49-F238E27FC236}">
                <a16:creationId xmlns:a16="http://schemas.microsoft.com/office/drawing/2014/main" id="{2B456525-F762-40E8-8C7E-66ADE0EF299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April 18, 2021 @ 9am</a:t>
            </a:r>
          </a:p>
        </p:txBody>
      </p:sp>
      <p:sp>
        <p:nvSpPr>
          <p:cNvPr id="4" name="Footer Placeholder 3">
            <a:extLst>
              <a:ext uri="{FF2B5EF4-FFF2-40B4-BE49-F238E27FC236}">
                <a16:creationId xmlns:a16="http://schemas.microsoft.com/office/drawing/2014/main" id="{5488AE48-873E-464F-B60F-F140A665C5B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5CE903AC-BE51-4395-95F9-6D92BC08582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10D28019-9C73-44D9-8181-3BEFE0789C4C}" type="slidenum">
              <a:rPr lang="en-US" smtClean="0"/>
              <a:t>‹#›</a:t>
            </a:fld>
            <a:endParaRPr lang="en-US" dirty="0"/>
          </a:p>
        </p:txBody>
      </p:sp>
    </p:spTree>
    <p:extLst>
      <p:ext uri="{BB962C8B-B14F-4D97-AF65-F5344CB8AC3E}">
        <p14:creationId xmlns:p14="http://schemas.microsoft.com/office/powerpoint/2010/main" val="2497048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EB1D0F-E313-439C-B656-2E964A4A1519}" type="datetimeFigureOut">
              <a:rPr lang="en-US" smtClean="0"/>
              <a:t>4/18/2021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3C2CFF1-CB2C-4BD2-8786-B24D063F5284}" type="slidenum">
              <a:rPr lang="en-US" smtClean="0"/>
              <a:t>‹#›</a:t>
            </a:fld>
            <a:endParaRPr lang="en-US"/>
          </a:p>
        </p:txBody>
      </p:sp>
    </p:spTree>
    <p:extLst>
      <p:ext uri="{BB962C8B-B14F-4D97-AF65-F5344CB8AC3E}">
        <p14:creationId xmlns:p14="http://schemas.microsoft.com/office/powerpoint/2010/main" val="96283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Life of Paul</a:t>
            </a:r>
          </a:p>
          <a:p>
            <a:r>
              <a:rPr lang="en-US" b="1" dirty="0"/>
              <a:t>Introduction</a:t>
            </a:r>
            <a:r>
              <a:rPr lang="en-US" dirty="0"/>
              <a:t>:</a:t>
            </a:r>
          </a:p>
          <a:p>
            <a:pPr marL="640594" lvl="1" indent="-174708">
              <a:buFont typeface="Arial" panose="020B0604020202020204" pitchFamily="34" charset="0"/>
              <a:buChar char="•"/>
            </a:pPr>
            <a:r>
              <a:rPr lang="en-US" dirty="0"/>
              <a:t>He was a Jew</a:t>
            </a:r>
          </a:p>
          <a:p>
            <a:pPr marL="640594" lvl="1" indent="-174708">
              <a:buFont typeface="Arial" panose="020B0604020202020204" pitchFamily="34" charset="0"/>
              <a:buChar char="•"/>
            </a:pPr>
            <a:r>
              <a:rPr lang="en-US" dirty="0"/>
              <a:t>He was a diligent Pharisee (educated by the great rabbi Gamaliel)</a:t>
            </a:r>
          </a:p>
          <a:p>
            <a:pPr marL="640594" lvl="1" indent="-174708">
              <a:buFont typeface="Arial" panose="020B0604020202020204" pitchFamily="34" charset="0"/>
              <a:buChar char="•"/>
            </a:pPr>
            <a:r>
              <a:rPr lang="en-US" dirty="0"/>
              <a:t>He was a Roman citizen from Tarsus</a:t>
            </a:r>
          </a:p>
          <a:p>
            <a:pPr marL="640594" lvl="1" indent="-174708">
              <a:buFont typeface="Arial" panose="020B0604020202020204" pitchFamily="34" charset="0"/>
              <a:buChar char="•"/>
            </a:pPr>
            <a:r>
              <a:rPr lang="en-US" dirty="0"/>
              <a:t>He was converted to Christ (His conversion is a wonderful expression of God's grace)</a:t>
            </a:r>
          </a:p>
          <a:p>
            <a:pPr marL="640594" lvl="1" indent="-174708">
              <a:buFont typeface="Arial" panose="020B0604020202020204" pitchFamily="34" charset="0"/>
              <a:buChar char="•"/>
            </a:pPr>
            <a:r>
              <a:rPr lang="en-US" dirty="0"/>
              <a:t>His life after His conversion is a wonderful expression of the proper response to God's grace)</a:t>
            </a:r>
          </a:p>
          <a:p>
            <a:pPr marL="174708" indent="-174708">
              <a:buFont typeface="Arial" panose="020B0604020202020204" pitchFamily="34" charset="0"/>
              <a:buChar char="•"/>
            </a:pPr>
            <a:r>
              <a:rPr lang="en-US" b="1" dirty="0"/>
              <a:t>The great apostle serves as a wonderful example to us.  </a:t>
            </a:r>
          </a:p>
          <a:p>
            <a:pPr marL="640594" lvl="1" indent="-174708">
              <a:buFont typeface="Arial" panose="020B0604020202020204" pitchFamily="34" charset="0"/>
              <a:buChar char="•"/>
            </a:pPr>
            <a:r>
              <a:rPr lang="en-US" dirty="0"/>
              <a:t>Though a man, and imperfect, he is a man to emulate.</a:t>
            </a:r>
          </a:p>
          <a:p>
            <a:pPr marL="640594" lvl="1" indent="-174708">
              <a:buFont typeface="Arial" panose="020B0604020202020204" pitchFamily="34" charset="0"/>
              <a:buChar char="•"/>
            </a:pPr>
            <a:r>
              <a:rPr lang="en-US" dirty="0"/>
              <a:t>He understood this, though he did not revel in self-exaltation</a:t>
            </a:r>
          </a:p>
          <a:p>
            <a:pPr marL="640594" lvl="1" indent="-174708">
              <a:buFont typeface="Arial" panose="020B0604020202020204" pitchFamily="34" charset="0"/>
              <a:buChar char="•"/>
            </a:pPr>
            <a:r>
              <a:rPr lang="en-US" dirty="0"/>
              <a:t>Any faithful Christian can and should be looked up to, and imitated in their righteousness</a:t>
            </a:r>
          </a:p>
          <a:p>
            <a:r>
              <a:rPr lang="en-US" b="1" dirty="0"/>
              <a:t>(1 Corinthians 11:1), </a:t>
            </a:r>
            <a:r>
              <a:rPr lang="en-US" i="1" dirty="0"/>
              <a:t>"Imitate me, just as I also imitate Christ.</a:t>
            </a:r>
          </a:p>
        </p:txBody>
      </p:sp>
      <p:sp>
        <p:nvSpPr>
          <p:cNvPr id="4" name="Slide Number Placeholder 3"/>
          <p:cNvSpPr>
            <a:spLocks noGrp="1"/>
          </p:cNvSpPr>
          <p:nvPr>
            <p:ph type="sldNum" sz="quarter" idx="5"/>
          </p:nvPr>
        </p:nvSpPr>
        <p:spPr/>
        <p:txBody>
          <a:bodyPr/>
          <a:lstStyle/>
          <a:p>
            <a:fld id="{73C2CFF1-CB2C-4BD2-8786-B24D063F5284}" type="slidenum">
              <a:rPr lang="en-US" smtClean="0"/>
              <a:t>1</a:t>
            </a:fld>
            <a:endParaRPr lang="en-US"/>
          </a:p>
        </p:txBody>
      </p:sp>
    </p:spTree>
    <p:extLst>
      <p:ext uri="{BB962C8B-B14F-4D97-AF65-F5344CB8AC3E}">
        <p14:creationId xmlns:p14="http://schemas.microsoft.com/office/powerpoint/2010/main" val="246727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first introduction is at Stephen's stoning (Explain)</a:t>
            </a:r>
          </a:p>
          <a:p>
            <a:pPr marL="640594" lvl="1" indent="-174708">
              <a:buFont typeface="Arial" panose="020B0604020202020204" pitchFamily="34" charset="0"/>
              <a:buChar char="•"/>
            </a:pPr>
            <a:r>
              <a:rPr lang="en-US" b="1" dirty="0"/>
              <a:t>Known at this time as Saul of Tarsus (cf. called that in Acts 9:11)</a:t>
            </a:r>
          </a:p>
          <a:p>
            <a:r>
              <a:rPr lang="en-US" b="1" dirty="0"/>
              <a:t>(Acts 7:57-8:1</a:t>
            </a:r>
            <a:r>
              <a:rPr lang="en-US" b="1" i="1" dirty="0"/>
              <a:t>), </a:t>
            </a:r>
            <a:r>
              <a:rPr lang="en-US" i="1" dirty="0"/>
              <a:t>"Then they cried out with a loud voice, stopped their ears, and ran at him with one accord; </a:t>
            </a:r>
            <a:r>
              <a:rPr lang="en-US" i="1" baseline="30000" dirty="0"/>
              <a:t>58</a:t>
            </a:r>
            <a:r>
              <a:rPr lang="en-US" i="1" dirty="0"/>
              <a:t> and they cast him out of the city and stoned him. And the witnesses laid down their clothes at the feet of a young man named Saul. </a:t>
            </a:r>
            <a:r>
              <a:rPr lang="en-US" i="1" baseline="30000" dirty="0"/>
              <a:t>59</a:t>
            </a:r>
            <a:r>
              <a:rPr lang="en-US" i="1" dirty="0"/>
              <a:t> And they stoned Stephen as he was calling on God and saying, “Lord Jesus, receive my spirit.” </a:t>
            </a:r>
            <a:r>
              <a:rPr lang="en-US" i="1" baseline="30000" dirty="0"/>
              <a:t>60</a:t>
            </a:r>
            <a:r>
              <a:rPr lang="en-US" i="1" dirty="0"/>
              <a:t> Then he knelt down and cried out with a loud voice, “Lord, do not charge them with this sin.” And when he had said this, he fell asleep”.</a:t>
            </a:r>
            <a:r>
              <a:rPr lang="en-US" dirty="0"/>
              <a:t> </a:t>
            </a:r>
            <a:r>
              <a:rPr lang="en-US" b="1" dirty="0"/>
              <a:t>(Chapter 8), </a:t>
            </a:r>
            <a:r>
              <a:rPr lang="en-US" i="1" dirty="0"/>
              <a:t>"​</a:t>
            </a:r>
            <a:r>
              <a:rPr lang="en-US" i="1" baseline="30000" dirty="0"/>
              <a:t>1</a:t>
            </a:r>
            <a:r>
              <a:rPr lang="en-US" i="1" dirty="0"/>
              <a:t> Now Saul was consenting to his death."</a:t>
            </a:r>
          </a:p>
          <a:p>
            <a:pPr marL="640594" lvl="1" indent="-174708">
              <a:buFont typeface="Arial" panose="020B0604020202020204" pitchFamily="34" charset="0"/>
              <a:buChar char="•"/>
            </a:pPr>
            <a:r>
              <a:rPr lang="en-US" b="1" dirty="0"/>
              <a:t>Saul's efforts at persecuting the church were remarkable</a:t>
            </a:r>
          </a:p>
          <a:p>
            <a:r>
              <a:rPr lang="en-US" b="1" dirty="0"/>
              <a:t>(Acts 8:1-3), </a:t>
            </a:r>
            <a:r>
              <a:rPr lang="en-US" i="1" dirty="0"/>
              <a:t>"Now Saul was consenting to his death. At that time a great persecution arose against the church which was at Jerusalem; and they were all scattered throughout the regions of Judea and Samaria, except the apostles. </a:t>
            </a:r>
            <a:r>
              <a:rPr lang="en-US" i="1" baseline="30000" dirty="0"/>
              <a:t>2</a:t>
            </a:r>
            <a:r>
              <a:rPr lang="en-US" i="1" dirty="0"/>
              <a:t> And devout men carried Stephen to his burial, and made great lamentation over him. </a:t>
            </a:r>
            <a:r>
              <a:rPr lang="en-US" i="1" baseline="30000" dirty="0"/>
              <a:t>3 </a:t>
            </a:r>
            <a:r>
              <a:rPr lang="en-US" i="1" dirty="0"/>
              <a:t>As for Saul, he made havoc of the church, entering every house, and dragging off men and women, committing them to prison."</a:t>
            </a:r>
          </a:p>
          <a:p>
            <a:pPr marL="1106481" lvl="2" indent="-174708">
              <a:buFont typeface="Arial" panose="020B0604020202020204" pitchFamily="34" charset="0"/>
              <a:buChar char="•"/>
            </a:pPr>
            <a:r>
              <a:rPr lang="en-US" dirty="0"/>
              <a:t>It was also sustained</a:t>
            </a:r>
          </a:p>
          <a:p>
            <a:r>
              <a:rPr lang="en-US" b="1" dirty="0"/>
              <a:t>(Acts 9:1-2), </a:t>
            </a:r>
            <a:r>
              <a:rPr lang="en-US" i="1" dirty="0"/>
              <a:t>"Then Saul, still breathing threats and murder against the disciples of the Lord, went to the high priest </a:t>
            </a:r>
            <a:r>
              <a:rPr lang="en-US" i="1" baseline="30000" dirty="0"/>
              <a:t>2</a:t>
            </a:r>
            <a:r>
              <a:rPr lang="en-US" i="1" dirty="0"/>
              <a:t> and asked letters from him to the synagogues of Damascus, so that if he found any who were of the Way, whether men or women, he might bring them bound to Jerusalem."</a:t>
            </a:r>
          </a:p>
          <a:p>
            <a:endParaRPr lang="en-US" dirty="0"/>
          </a:p>
          <a:p>
            <a:r>
              <a:rPr lang="en-US" b="1" dirty="0"/>
              <a:t>[CLICK], Paul's self-description of His life prior to His conversion</a:t>
            </a:r>
          </a:p>
          <a:p>
            <a:r>
              <a:rPr lang="en-US" b="1" dirty="0"/>
              <a:t>(Philippians 3:5-6), </a:t>
            </a:r>
            <a:r>
              <a:rPr lang="en-US" i="1" dirty="0"/>
              <a:t>"For we are the circumcision, who worship God in the Spirit, rejoice in Christ Jesus, and have no confidence in the flesh, </a:t>
            </a:r>
            <a:r>
              <a:rPr lang="en-US" i="1" baseline="30000" dirty="0"/>
              <a:t>4</a:t>
            </a:r>
            <a:r>
              <a:rPr lang="en-US" i="1" dirty="0"/>
              <a:t> though I also might have confidence in the flesh. If anyone else thinks he may have confidence in the flesh, I more so: </a:t>
            </a:r>
            <a:r>
              <a:rPr lang="en-US" i="1" baseline="30000" dirty="0"/>
              <a:t>5</a:t>
            </a:r>
            <a:r>
              <a:rPr lang="en-US" i="1" dirty="0"/>
              <a:t> circumcised the eighth day, of the stock of Israel, of the tribe of Benjamin, a Hebrew of the Hebrews; concerning the law, a Pharisee; </a:t>
            </a:r>
            <a:r>
              <a:rPr lang="en-US" i="1" baseline="30000" dirty="0"/>
              <a:t>6</a:t>
            </a:r>
            <a:r>
              <a:rPr lang="en-US" i="1" dirty="0"/>
              <a:t> concerning zeal, persecuting the church; concerning the righteousness which is in the law, blameless."</a:t>
            </a:r>
          </a:p>
          <a:p>
            <a:r>
              <a:rPr lang="en-US" b="1" dirty="0"/>
              <a:t>(1 Corinthians 15:8-9), </a:t>
            </a:r>
            <a:r>
              <a:rPr lang="en-US" i="1" dirty="0"/>
              <a:t>"Then last of all He was seen by me also, as by one born out of due time. </a:t>
            </a:r>
            <a:r>
              <a:rPr lang="en-US" i="1" baseline="30000" dirty="0"/>
              <a:t>9</a:t>
            </a:r>
            <a:r>
              <a:rPr lang="en-US" i="1" dirty="0"/>
              <a:t> For I am the least of the apostles, who am not worthy to be called an apostle, because I persecuted the church of God."</a:t>
            </a:r>
          </a:p>
          <a:p>
            <a:r>
              <a:rPr lang="en-US" b="1" dirty="0"/>
              <a:t>(Galatians 1:13-14), </a:t>
            </a:r>
            <a:r>
              <a:rPr lang="en-US" i="1" dirty="0"/>
              <a:t>"For you have heard of my former conduct in Judaism, how I persecuted the church of God beyond measure and tried to destroy it. </a:t>
            </a:r>
            <a:r>
              <a:rPr lang="en-US" i="1" baseline="30000" dirty="0"/>
              <a:t>14</a:t>
            </a:r>
            <a:r>
              <a:rPr lang="en-US" i="1" dirty="0"/>
              <a:t> And I advanced in Judaism beyond many of my contemporaries in my own nation, being more exceedingly zealous for the traditions of my fathers.”</a:t>
            </a:r>
          </a:p>
          <a:p>
            <a:r>
              <a:rPr lang="en-US" b="1" dirty="0"/>
              <a:t>(Galatians 1:21-24), </a:t>
            </a:r>
            <a:r>
              <a:rPr lang="en-US" i="1" dirty="0"/>
              <a:t>"Afterward I went into the regions of Syria and Cilicia. </a:t>
            </a:r>
            <a:r>
              <a:rPr lang="en-US" i="1" baseline="30000" dirty="0"/>
              <a:t>22</a:t>
            </a:r>
            <a:r>
              <a:rPr lang="en-US" i="1" dirty="0"/>
              <a:t> And I was unknown by face to the churches of Judea which were in Christ. </a:t>
            </a:r>
            <a:r>
              <a:rPr lang="en-US" i="1" baseline="30000" dirty="0"/>
              <a:t>23</a:t>
            </a:r>
            <a:r>
              <a:rPr lang="en-US" i="1" dirty="0"/>
              <a:t> But they were hearing only, “He who formerly persecuted us now preaches the faith which he once tried to destroy.” </a:t>
            </a:r>
            <a:r>
              <a:rPr lang="en-US" i="1" baseline="30000" dirty="0"/>
              <a:t>24</a:t>
            </a:r>
            <a:r>
              <a:rPr lang="en-US" i="1" dirty="0"/>
              <a:t> And they glorified God in me."</a:t>
            </a:r>
          </a:p>
          <a:p>
            <a:r>
              <a:rPr lang="en-US" b="1" dirty="0"/>
              <a:t>(Acts 26:9-11), [to King Agrippa], </a:t>
            </a:r>
            <a:r>
              <a:rPr lang="en-US" i="1" dirty="0"/>
              <a:t>"Indeed, I myself thought I must do many things contrary to the name of Jesus of Nazareth. </a:t>
            </a:r>
            <a:r>
              <a:rPr lang="en-US" i="1" baseline="30000" dirty="0"/>
              <a:t>10</a:t>
            </a:r>
            <a:r>
              <a:rPr lang="en-US" i="1" dirty="0"/>
              <a:t> This I also did in Jerusalem, and many of the saints I shut up in prison, having received authority from the chief priests; and when they were put to death, I cast my vote against them. </a:t>
            </a:r>
            <a:r>
              <a:rPr lang="en-US" i="1" baseline="30000" dirty="0"/>
              <a:t>11</a:t>
            </a:r>
            <a:r>
              <a:rPr lang="en-US" i="1" dirty="0"/>
              <a:t> And I punished them often in every synagogue and compelled them to blaspheme; and being exceedingly enraged against them, I persecuted them even to foreign cities."</a:t>
            </a:r>
          </a:p>
        </p:txBody>
      </p:sp>
      <p:sp>
        <p:nvSpPr>
          <p:cNvPr id="4" name="Slide Number Placeholder 3"/>
          <p:cNvSpPr>
            <a:spLocks noGrp="1"/>
          </p:cNvSpPr>
          <p:nvPr>
            <p:ph type="sldNum" sz="quarter" idx="5"/>
          </p:nvPr>
        </p:nvSpPr>
        <p:spPr/>
        <p:txBody>
          <a:bodyPr/>
          <a:lstStyle/>
          <a:p>
            <a:fld id="{73C2CFF1-CB2C-4BD2-8786-B24D063F5284}" type="slidenum">
              <a:rPr lang="en-US" smtClean="0"/>
              <a:t>2</a:t>
            </a:fld>
            <a:endParaRPr lang="en-US"/>
          </a:p>
        </p:txBody>
      </p:sp>
    </p:spTree>
    <p:extLst>
      <p:ext uri="{BB962C8B-B14F-4D97-AF65-F5344CB8AC3E}">
        <p14:creationId xmlns:p14="http://schemas.microsoft.com/office/powerpoint/2010/main" val="205366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His Conversion (Accounts found in Acts 9, 22, 26)</a:t>
            </a:r>
          </a:p>
          <a:p>
            <a:pPr marL="640594" lvl="1" indent="-174708">
              <a:buFont typeface="Arial" panose="020B0604020202020204" pitchFamily="34" charset="0"/>
              <a:buChar char="•"/>
            </a:pPr>
            <a:r>
              <a:rPr lang="en-US" b="1" i="0" dirty="0"/>
              <a:t>Note:  Acts 9 emphasizes the appearance of the Lord to Saul</a:t>
            </a:r>
          </a:p>
          <a:p>
            <a:pPr marL="640594" lvl="1" indent="-174708">
              <a:buFont typeface="Arial" panose="020B0604020202020204" pitchFamily="34" charset="0"/>
              <a:buChar char="•"/>
            </a:pPr>
            <a:r>
              <a:rPr lang="en-US" b="1" i="0" dirty="0"/>
              <a:t>Acts 22 emphasizes his conversation in Damascus with the preacher Ananias</a:t>
            </a:r>
          </a:p>
          <a:p>
            <a:pPr marL="640594" lvl="1" indent="-174708">
              <a:buFont typeface="Arial" panose="020B0604020202020204" pitchFamily="34" charset="0"/>
              <a:buChar char="•"/>
            </a:pPr>
            <a:r>
              <a:rPr lang="en-US" b="1" i="0" dirty="0"/>
              <a:t>Acts 26 emphasizes his apostleship</a:t>
            </a:r>
          </a:p>
          <a:p>
            <a:endParaRPr lang="en-US" b="1" i="0" dirty="0"/>
          </a:p>
          <a:p>
            <a:r>
              <a:rPr lang="en-US" b="1" i="0" dirty="0"/>
              <a:t>(Acts 9:3-6), </a:t>
            </a:r>
            <a:r>
              <a:rPr lang="en-US" i="1" dirty="0"/>
              <a:t>"As he journeyed he came near Damascus, and suddenly a light shone around him from heaven.</a:t>
            </a:r>
            <a:r>
              <a:rPr lang="en-US" i="1" baseline="30000" dirty="0"/>
              <a:t> 4 </a:t>
            </a:r>
            <a:r>
              <a:rPr lang="en-US" i="1" dirty="0"/>
              <a:t>Then he fell to the ground, and heard a voice saying to him, “Saul, Saul, why are you persecuting Me?” </a:t>
            </a:r>
            <a:r>
              <a:rPr lang="en-US" i="1" baseline="30000" dirty="0"/>
              <a:t>5</a:t>
            </a:r>
            <a:r>
              <a:rPr lang="en-US" i="1" dirty="0"/>
              <a:t> And he said, “Who are You, Lord?” Then the Lord said, “I am Jesus, whom you are persecuting. It is hard for you to kick against the goads.” </a:t>
            </a:r>
            <a:r>
              <a:rPr lang="en-US" i="1" baseline="30000" dirty="0"/>
              <a:t>6</a:t>
            </a:r>
            <a:r>
              <a:rPr lang="en-US" i="1" dirty="0"/>
              <a:t> So he, trembling and astonished, said, “Lord, what do You want me to do?” Then the Lord said to him, “Arise and go into the city, and you will be told what you must do.”</a:t>
            </a:r>
          </a:p>
          <a:p>
            <a:r>
              <a:rPr lang="en-US" b="1" i="0" dirty="0"/>
              <a:t>(Acts 22:12-16), [To a mob of Jews in Jerusalem, who sought to kill him], </a:t>
            </a:r>
            <a:r>
              <a:rPr lang="en-US" i="1" dirty="0"/>
              <a:t>"Then a certain Ananias, a devout man according to the law, having a good testimony with all the Jews who dwelt there, </a:t>
            </a:r>
            <a:r>
              <a:rPr lang="en-US" i="1" baseline="30000" dirty="0"/>
              <a:t>13 </a:t>
            </a:r>
            <a:r>
              <a:rPr lang="en-US" i="1" dirty="0"/>
              <a:t>came to me; and he stood and said to me, ‘Brother Saul, receive your sight.’ And at that same hour I looked up at him. </a:t>
            </a:r>
            <a:r>
              <a:rPr lang="en-US" i="1" baseline="30000" dirty="0"/>
              <a:t>14</a:t>
            </a:r>
            <a:r>
              <a:rPr lang="en-US" i="1" dirty="0"/>
              <a:t> Then he said, ‘The God of our fathers has chosen you that you should know His will, and see the Just One, and hear the voice of His mouth. </a:t>
            </a:r>
            <a:r>
              <a:rPr lang="en-US" i="1" baseline="30000" dirty="0"/>
              <a:t>15</a:t>
            </a:r>
            <a:r>
              <a:rPr lang="en-US" i="1" dirty="0"/>
              <a:t> For you will be His witness to all men of what you have seen and heard. </a:t>
            </a:r>
            <a:r>
              <a:rPr lang="en-US" i="1" baseline="30000" dirty="0"/>
              <a:t>16</a:t>
            </a:r>
            <a:r>
              <a:rPr lang="en-US" i="1" dirty="0"/>
              <a:t> And now why are you waiting? Arise and be baptized, and wash away your sins, calling on the name of the Lord.'"</a:t>
            </a:r>
          </a:p>
          <a:p>
            <a:r>
              <a:rPr lang="en-US" b="1" i="0" dirty="0"/>
              <a:t>(Acts 26:15-18), [To Agrippa], </a:t>
            </a:r>
            <a:r>
              <a:rPr lang="en-US" i="1" dirty="0"/>
              <a:t>"So I said, ‘Who are You, Lord?’ And He said, ‘I am Jesus, whom you are persecuting. </a:t>
            </a:r>
            <a:r>
              <a:rPr lang="en-US" i="1" baseline="30000" dirty="0"/>
              <a:t>16</a:t>
            </a:r>
            <a:r>
              <a:rPr lang="en-US" i="1" dirty="0"/>
              <a:t> But rise and stand on your feet; for I have appeared to you for this purpose, to make you a minister and a witness both of the things which you have seen and of the things which I will yet reveal to you. </a:t>
            </a:r>
            <a:r>
              <a:rPr lang="en-US" i="1" baseline="30000" dirty="0"/>
              <a:t>17</a:t>
            </a:r>
            <a:r>
              <a:rPr lang="en-US" i="1" dirty="0"/>
              <a:t> I will deliver you from the Jewish people, as well as from the Gentiles, to whom I now send you, </a:t>
            </a:r>
            <a:r>
              <a:rPr lang="en-US" i="1" baseline="30000" dirty="0"/>
              <a:t>18</a:t>
            </a:r>
            <a:r>
              <a:rPr lang="en-US" i="1" dirty="0"/>
              <a:t> to open their eyes, in order to turn them from darkness to light, and from the power of Satan to God, that they may receive forgiveness of sins and an inheritance among those who are sanctified by faith in Me.’"</a:t>
            </a:r>
          </a:p>
        </p:txBody>
      </p:sp>
      <p:sp>
        <p:nvSpPr>
          <p:cNvPr id="4" name="Slide Number Placeholder 3"/>
          <p:cNvSpPr>
            <a:spLocks noGrp="1"/>
          </p:cNvSpPr>
          <p:nvPr>
            <p:ph type="sldNum" sz="quarter" idx="5"/>
          </p:nvPr>
        </p:nvSpPr>
        <p:spPr/>
        <p:txBody>
          <a:bodyPr/>
          <a:lstStyle/>
          <a:p>
            <a:pPr defTabSz="931774">
              <a:defRPr/>
            </a:pPr>
            <a:fld id="{73C2CFF1-CB2C-4BD2-8786-B24D063F5284}"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66332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His Work</a:t>
            </a:r>
          </a:p>
          <a:p>
            <a:pPr marL="640594" lvl="1" indent="-174708">
              <a:buFont typeface="Arial" panose="020B0604020202020204" pitchFamily="34" charset="0"/>
              <a:buChar char="•"/>
            </a:pPr>
            <a:r>
              <a:rPr lang="en-US" b="1" i="0" dirty="0"/>
              <a:t>His Zeal</a:t>
            </a:r>
          </a:p>
          <a:p>
            <a:r>
              <a:rPr lang="en-US" b="1" i="0" dirty="0"/>
              <a:t>(Acts 26:19-23), </a:t>
            </a:r>
            <a:r>
              <a:rPr lang="en-US" i="1" dirty="0"/>
              <a:t>"Therefore, King Agrippa, I was not disobedient to the heavenly vision, </a:t>
            </a:r>
            <a:r>
              <a:rPr lang="en-US" i="1" baseline="30000" dirty="0"/>
              <a:t>20</a:t>
            </a:r>
            <a:r>
              <a:rPr lang="en-US" i="1" dirty="0"/>
              <a:t> but declared first to those in Damascus and in Jerusalem, and throughout all the region of Judea, and then to the Gentiles, that they should repent, turn to God, and do works befitting repentance. </a:t>
            </a:r>
            <a:r>
              <a:rPr lang="en-US" i="1" baseline="30000" dirty="0"/>
              <a:t>21</a:t>
            </a:r>
            <a:r>
              <a:rPr lang="en-US" i="1" dirty="0"/>
              <a:t> For these reasons the Jews seized me in the temple and tried to kill me. </a:t>
            </a:r>
            <a:r>
              <a:rPr lang="en-US" i="1" baseline="30000" dirty="0"/>
              <a:t>22</a:t>
            </a:r>
            <a:r>
              <a:rPr lang="en-US" i="1" dirty="0"/>
              <a:t> Therefore, having obtained help from God, to this day I stand, witnessing both to small and great, saying no other things than those which the prophets and Moses said would come— </a:t>
            </a:r>
            <a:r>
              <a:rPr lang="en-US" i="1" baseline="30000" dirty="0"/>
              <a:t>23</a:t>
            </a:r>
            <a:r>
              <a:rPr lang="en-US" i="1" dirty="0"/>
              <a:t> that the Christ would suffer, that He would be the first to rise from the dead, and would proclaim light to the Jewish people and to the Gentiles.”</a:t>
            </a:r>
          </a:p>
          <a:p>
            <a:pPr marL="1106481" lvl="2" indent="-174708">
              <a:buFont typeface="Arial" panose="020B0604020202020204" pitchFamily="34" charset="0"/>
              <a:buChar char="•"/>
            </a:pPr>
            <a:r>
              <a:rPr lang="en-US" i="0" dirty="0"/>
              <a:t>He went on missionary journeys throughout the Roman world, saving souls, planting churches and edifying and encouraging brethren</a:t>
            </a:r>
          </a:p>
          <a:p>
            <a:pPr marL="1106481" lvl="2" indent="-174708">
              <a:buFont typeface="Arial" panose="020B0604020202020204" pitchFamily="34" charset="0"/>
              <a:buChar char="•"/>
            </a:pPr>
            <a:r>
              <a:rPr lang="en-US" i="0" dirty="0"/>
              <a:t>He suffered many things for the cross of Christ (cf. 2 Corinthians 11)</a:t>
            </a:r>
          </a:p>
          <a:p>
            <a:pPr marL="640594" lvl="1" indent="-174708">
              <a:buFont typeface="Arial" panose="020B0604020202020204" pitchFamily="34" charset="0"/>
              <a:buChar char="•"/>
            </a:pPr>
            <a:r>
              <a:rPr lang="en-US" b="1" i="0" dirty="0"/>
              <a:t>His Master: Every aspect of his life was controlled by His new Master</a:t>
            </a:r>
          </a:p>
          <a:p>
            <a:r>
              <a:rPr lang="en-US" b="1" i="0" dirty="0"/>
              <a:t>(Galatians 2:20), </a:t>
            </a:r>
            <a:r>
              <a:rPr lang="en-US" i="1" dirty="0"/>
              <a:t>"I have been crucified with Christ; it is no longer I who live, but Christ lives in me; and the life which I now live in the flesh I live by faith in the Son of God, who loved me and gave Himself for me."</a:t>
            </a:r>
          </a:p>
          <a:p>
            <a:pPr marL="640594" lvl="1" indent="-174708">
              <a:buFont typeface="Arial" panose="020B0604020202020204" pitchFamily="34" charset="0"/>
              <a:buChar char="•"/>
            </a:pPr>
            <a:r>
              <a:rPr lang="en-US" b="1" i="0" dirty="0"/>
              <a:t>His Witness: He became the unimpeachable witness to the resurrected Christ!</a:t>
            </a:r>
          </a:p>
          <a:p>
            <a:r>
              <a:rPr lang="en-US" b="1" i="0" dirty="0"/>
              <a:t>(Galatians 1:23-24), </a:t>
            </a:r>
            <a:r>
              <a:rPr lang="en-US" i="1" dirty="0"/>
              <a:t>"But they were hearing only, “He who formerly persecuted us now preaches the faith which he once tried to destroy.” </a:t>
            </a:r>
            <a:r>
              <a:rPr lang="en-US" i="1" baseline="30000" dirty="0"/>
              <a:t>24</a:t>
            </a:r>
            <a:r>
              <a:rPr lang="en-US" i="1" dirty="0"/>
              <a:t> And they glorified God in me."</a:t>
            </a:r>
          </a:p>
          <a:p>
            <a:r>
              <a:rPr lang="en-US" b="1" i="0" dirty="0"/>
              <a:t>(1 Corinthians 15:8-9), </a:t>
            </a:r>
            <a:r>
              <a:rPr lang="en-US" i="1" dirty="0"/>
              <a:t>"Then last of all He was seen by me also, as by one born out of due time.  </a:t>
            </a:r>
            <a:r>
              <a:rPr lang="en-US" i="1" baseline="30000" dirty="0"/>
              <a:t>9</a:t>
            </a:r>
            <a:r>
              <a:rPr lang="en-US" i="1" dirty="0"/>
              <a:t> For I am the least of the apostles, who am not worthy to be called an apostle, because I persecuted the church of God."</a:t>
            </a:r>
          </a:p>
        </p:txBody>
      </p:sp>
      <p:sp>
        <p:nvSpPr>
          <p:cNvPr id="4" name="Slide Number Placeholder 3"/>
          <p:cNvSpPr>
            <a:spLocks noGrp="1"/>
          </p:cNvSpPr>
          <p:nvPr>
            <p:ph type="sldNum" sz="quarter" idx="5"/>
          </p:nvPr>
        </p:nvSpPr>
        <p:spPr/>
        <p:txBody>
          <a:bodyPr/>
          <a:lstStyle/>
          <a:p>
            <a:pPr defTabSz="931774">
              <a:defRPr/>
            </a:pPr>
            <a:fld id="{73C2CFF1-CB2C-4BD2-8786-B24D063F5284}"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82070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His Reward</a:t>
            </a:r>
          </a:p>
          <a:p>
            <a:r>
              <a:rPr lang="en-US" b="1" dirty="0"/>
              <a:t>(2 Timothy 4:6-8), </a:t>
            </a:r>
            <a:r>
              <a:rPr lang="en-US" b="0" i="1" dirty="0"/>
              <a:t>"For I am already being poured out as a drink offering, and the time of my departure is at hand. </a:t>
            </a:r>
            <a:r>
              <a:rPr lang="en-US" b="0" i="1" baseline="30000" dirty="0"/>
              <a:t>7</a:t>
            </a:r>
            <a:r>
              <a:rPr lang="en-US" b="0" i="1" dirty="0"/>
              <a:t> I have fought the good fight, I have finished the race, I have kept the faith. </a:t>
            </a:r>
            <a:r>
              <a:rPr lang="en-US" b="0" i="1" baseline="30000" dirty="0"/>
              <a:t>8</a:t>
            </a:r>
            <a:r>
              <a:rPr lang="en-US" b="0" i="1" dirty="0"/>
              <a:t> Finally, there is laid up for me the crown of righteousness, which the Lord, the righteous Judge, will give to me on that Day, and not to me only but also to all who have loved His appearing. (NKJV)"</a:t>
            </a:r>
          </a:p>
          <a:p>
            <a:endParaRPr lang="en-US" b="1" dirty="0"/>
          </a:p>
          <a:p>
            <a:r>
              <a:rPr lang="en-US" b="1" dirty="0"/>
              <a:t>Note:  Though Paul was an apostle, a great and faithful man, his hope was not because of that.</a:t>
            </a:r>
          </a:p>
          <a:p>
            <a:r>
              <a:rPr lang="en-US" b="1" dirty="0"/>
              <a:t>(1 Corinthians 15:10</a:t>
            </a:r>
            <a:r>
              <a:rPr lang="en-US" b="1" i="0" baseline="0" dirty="0"/>
              <a:t>),</a:t>
            </a:r>
            <a:r>
              <a:rPr lang="en-US" b="0" i="1" baseline="0" dirty="0"/>
              <a:t> "But by the grace of God I am what I am, and His grace toward me was not in vain; but I labored more abundantly than they all, yet not I, but the grace of God which was with me."</a:t>
            </a:r>
          </a:p>
          <a:p>
            <a:endParaRPr lang="en-US" b="1" dirty="0"/>
          </a:p>
          <a:p>
            <a:r>
              <a:rPr lang="en-US" b="1" dirty="0"/>
              <a:t>Like Paul, we too can have the crown of life!  </a:t>
            </a:r>
            <a:r>
              <a:rPr lang="en-US" b="0" i="1" dirty="0"/>
              <a:t>"To all who have loved His appearing."</a:t>
            </a:r>
          </a:p>
        </p:txBody>
      </p:sp>
      <p:sp>
        <p:nvSpPr>
          <p:cNvPr id="4" name="Slide Number Placeholder 3"/>
          <p:cNvSpPr>
            <a:spLocks noGrp="1"/>
          </p:cNvSpPr>
          <p:nvPr>
            <p:ph type="sldNum" sz="quarter" idx="5"/>
          </p:nvPr>
        </p:nvSpPr>
        <p:spPr/>
        <p:txBody>
          <a:bodyPr/>
          <a:lstStyle/>
          <a:p>
            <a:pPr defTabSz="931774">
              <a:defRPr/>
            </a:pPr>
            <a:fld id="{73C2CFF1-CB2C-4BD2-8786-B24D063F5284}"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807839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52195-52C0-4231-A493-25E9943F99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BE4D5A-458A-459D-9684-097E6C684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90D304-9F05-47BA-80BE-1BA97F39928A}"/>
              </a:ext>
            </a:extLst>
          </p:cNvPr>
          <p:cNvSpPr>
            <a:spLocks noGrp="1"/>
          </p:cNvSpPr>
          <p:nvPr>
            <p:ph type="dt" sz="half" idx="10"/>
          </p:nvPr>
        </p:nvSpPr>
        <p:spPr/>
        <p:txBody>
          <a:bodyPr/>
          <a:lstStyle/>
          <a:p>
            <a:fld id="{50D83ADE-7501-4519-9E8E-71DBDEF3FE59}" type="datetimeFigureOut">
              <a:rPr lang="en-US" smtClean="0"/>
              <a:t>4/18/2021</a:t>
            </a:fld>
            <a:endParaRPr lang="en-US"/>
          </a:p>
        </p:txBody>
      </p:sp>
      <p:sp>
        <p:nvSpPr>
          <p:cNvPr id="5" name="Footer Placeholder 4">
            <a:extLst>
              <a:ext uri="{FF2B5EF4-FFF2-40B4-BE49-F238E27FC236}">
                <a16:creationId xmlns:a16="http://schemas.microsoft.com/office/drawing/2014/main" id="{DB39C910-5E05-4E94-B960-8EDC9D526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7DC96-43C0-4A46-A2BC-74D4AD74E5DB}"/>
              </a:ext>
            </a:extLst>
          </p:cNvPr>
          <p:cNvSpPr>
            <a:spLocks noGrp="1"/>
          </p:cNvSpPr>
          <p:nvPr>
            <p:ph type="sldNum" sz="quarter" idx="12"/>
          </p:nvPr>
        </p:nvSpPr>
        <p:spPr/>
        <p:txBody>
          <a:bodyPr/>
          <a:lstStyle/>
          <a:p>
            <a:fld id="{3A29AEB5-AA74-4F37-8DD0-53A08D4B21A1}" type="slidenum">
              <a:rPr lang="en-US" smtClean="0"/>
              <a:t>‹#›</a:t>
            </a:fld>
            <a:endParaRPr lang="en-US"/>
          </a:p>
        </p:txBody>
      </p:sp>
    </p:spTree>
    <p:extLst>
      <p:ext uri="{BB962C8B-B14F-4D97-AF65-F5344CB8AC3E}">
        <p14:creationId xmlns:p14="http://schemas.microsoft.com/office/powerpoint/2010/main" val="146906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CC10-3F98-489D-8566-C1D2B38A81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9DC4A-7B56-4C31-9ADB-843C246F3B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CCA2D-6C9E-40B2-8BDD-F082D03E4DF8}"/>
              </a:ext>
            </a:extLst>
          </p:cNvPr>
          <p:cNvSpPr>
            <a:spLocks noGrp="1"/>
          </p:cNvSpPr>
          <p:nvPr>
            <p:ph type="dt" sz="half" idx="10"/>
          </p:nvPr>
        </p:nvSpPr>
        <p:spPr/>
        <p:txBody>
          <a:bodyPr/>
          <a:lstStyle/>
          <a:p>
            <a:fld id="{50D83ADE-7501-4519-9E8E-71DBDEF3FE59}" type="datetimeFigureOut">
              <a:rPr lang="en-US" smtClean="0"/>
              <a:t>4/18/2021</a:t>
            </a:fld>
            <a:endParaRPr lang="en-US"/>
          </a:p>
        </p:txBody>
      </p:sp>
      <p:sp>
        <p:nvSpPr>
          <p:cNvPr id="5" name="Footer Placeholder 4">
            <a:extLst>
              <a:ext uri="{FF2B5EF4-FFF2-40B4-BE49-F238E27FC236}">
                <a16:creationId xmlns:a16="http://schemas.microsoft.com/office/drawing/2014/main" id="{F1F983DC-FAC8-4654-9C50-DF8A38298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9630B-916C-4218-A674-B0CC0E2E2979}"/>
              </a:ext>
            </a:extLst>
          </p:cNvPr>
          <p:cNvSpPr>
            <a:spLocks noGrp="1"/>
          </p:cNvSpPr>
          <p:nvPr>
            <p:ph type="sldNum" sz="quarter" idx="12"/>
          </p:nvPr>
        </p:nvSpPr>
        <p:spPr/>
        <p:txBody>
          <a:bodyPr/>
          <a:lstStyle/>
          <a:p>
            <a:fld id="{3A29AEB5-AA74-4F37-8DD0-53A08D4B21A1}" type="slidenum">
              <a:rPr lang="en-US" smtClean="0"/>
              <a:t>‹#›</a:t>
            </a:fld>
            <a:endParaRPr lang="en-US"/>
          </a:p>
        </p:txBody>
      </p:sp>
    </p:spTree>
    <p:extLst>
      <p:ext uri="{BB962C8B-B14F-4D97-AF65-F5344CB8AC3E}">
        <p14:creationId xmlns:p14="http://schemas.microsoft.com/office/powerpoint/2010/main" val="1651141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F742AF-50D7-43EF-83A0-0BADD581F3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E8F5FF-1477-4ECE-9187-6EE1D9374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6A6D9-F58C-42B0-B2B7-1F3FACCDD2A7}"/>
              </a:ext>
            </a:extLst>
          </p:cNvPr>
          <p:cNvSpPr>
            <a:spLocks noGrp="1"/>
          </p:cNvSpPr>
          <p:nvPr>
            <p:ph type="dt" sz="half" idx="10"/>
          </p:nvPr>
        </p:nvSpPr>
        <p:spPr/>
        <p:txBody>
          <a:bodyPr/>
          <a:lstStyle/>
          <a:p>
            <a:fld id="{50D83ADE-7501-4519-9E8E-71DBDEF3FE59}" type="datetimeFigureOut">
              <a:rPr lang="en-US" smtClean="0"/>
              <a:t>4/18/2021</a:t>
            </a:fld>
            <a:endParaRPr lang="en-US"/>
          </a:p>
        </p:txBody>
      </p:sp>
      <p:sp>
        <p:nvSpPr>
          <p:cNvPr id="5" name="Footer Placeholder 4">
            <a:extLst>
              <a:ext uri="{FF2B5EF4-FFF2-40B4-BE49-F238E27FC236}">
                <a16:creationId xmlns:a16="http://schemas.microsoft.com/office/drawing/2014/main" id="{075D9E66-0912-4D0C-BB8C-81FC83C29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489B5-3926-45AA-A9E4-9651159170D9}"/>
              </a:ext>
            </a:extLst>
          </p:cNvPr>
          <p:cNvSpPr>
            <a:spLocks noGrp="1"/>
          </p:cNvSpPr>
          <p:nvPr>
            <p:ph type="sldNum" sz="quarter" idx="12"/>
          </p:nvPr>
        </p:nvSpPr>
        <p:spPr/>
        <p:txBody>
          <a:bodyPr/>
          <a:lstStyle/>
          <a:p>
            <a:fld id="{3A29AEB5-AA74-4F37-8DD0-53A08D4B21A1}" type="slidenum">
              <a:rPr lang="en-US" smtClean="0"/>
              <a:t>‹#›</a:t>
            </a:fld>
            <a:endParaRPr lang="en-US"/>
          </a:p>
        </p:txBody>
      </p:sp>
    </p:spTree>
    <p:extLst>
      <p:ext uri="{BB962C8B-B14F-4D97-AF65-F5344CB8AC3E}">
        <p14:creationId xmlns:p14="http://schemas.microsoft.com/office/powerpoint/2010/main" val="135272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3B35-0431-4F46-B0A6-7A390A50A7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AC55D-9ED9-4C3B-A8F6-50A5ABF98E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9D18B-B315-4E59-960B-2BE12A71A536}"/>
              </a:ext>
            </a:extLst>
          </p:cNvPr>
          <p:cNvSpPr>
            <a:spLocks noGrp="1"/>
          </p:cNvSpPr>
          <p:nvPr>
            <p:ph type="dt" sz="half" idx="10"/>
          </p:nvPr>
        </p:nvSpPr>
        <p:spPr/>
        <p:txBody>
          <a:bodyPr/>
          <a:lstStyle/>
          <a:p>
            <a:fld id="{50D83ADE-7501-4519-9E8E-71DBDEF3FE59}" type="datetimeFigureOut">
              <a:rPr lang="en-US" smtClean="0"/>
              <a:t>4/18/2021</a:t>
            </a:fld>
            <a:endParaRPr lang="en-US"/>
          </a:p>
        </p:txBody>
      </p:sp>
      <p:sp>
        <p:nvSpPr>
          <p:cNvPr id="5" name="Footer Placeholder 4">
            <a:extLst>
              <a:ext uri="{FF2B5EF4-FFF2-40B4-BE49-F238E27FC236}">
                <a16:creationId xmlns:a16="http://schemas.microsoft.com/office/drawing/2014/main" id="{FC1A28FC-7A87-4105-8202-188415C7F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E9CA4-472C-49D8-B841-150996987692}"/>
              </a:ext>
            </a:extLst>
          </p:cNvPr>
          <p:cNvSpPr>
            <a:spLocks noGrp="1"/>
          </p:cNvSpPr>
          <p:nvPr>
            <p:ph type="sldNum" sz="quarter" idx="12"/>
          </p:nvPr>
        </p:nvSpPr>
        <p:spPr/>
        <p:txBody>
          <a:bodyPr/>
          <a:lstStyle/>
          <a:p>
            <a:fld id="{3A29AEB5-AA74-4F37-8DD0-53A08D4B21A1}" type="slidenum">
              <a:rPr lang="en-US" smtClean="0"/>
              <a:t>‹#›</a:t>
            </a:fld>
            <a:endParaRPr lang="en-US"/>
          </a:p>
        </p:txBody>
      </p:sp>
    </p:spTree>
    <p:extLst>
      <p:ext uri="{BB962C8B-B14F-4D97-AF65-F5344CB8AC3E}">
        <p14:creationId xmlns:p14="http://schemas.microsoft.com/office/powerpoint/2010/main" val="320873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659F-B70F-4FE0-96A4-EB0EBB3FEC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B4E618-E02D-48E7-A21D-545C686999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F3CE39-4E2B-4675-8D8A-AB667E002CC6}"/>
              </a:ext>
            </a:extLst>
          </p:cNvPr>
          <p:cNvSpPr>
            <a:spLocks noGrp="1"/>
          </p:cNvSpPr>
          <p:nvPr>
            <p:ph type="dt" sz="half" idx="10"/>
          </p:nvPr>
        </p:nvSpPr>
        <p:spPr/>
        <p:txBody>
          <a:bodyPr/>
          <a:lstStyle/>
          <a:p>
            <a:fld id="{50D83ADE-7501-4519-9E8E-71DBDEF3FE59}" type="datetimeFigureOut">
              <a:rPr lang="en-US" smtClean="0"/>
              <a:t>4/18/2021</a:t>
            </a:fld>
            <a:endParaRPr lang="en-US"/>
          </a:p>
        </p:txBody>
      </p:sp>
      <p:sp>
        <p:nvSpPr>
          <p:cNvPr id="5" name="Footer Placeholder 4">
            <a:extLst>
              <a:ext uri="{FF2B5EF4-FFF2-40B4-BE49-F238E27FC236}">
                <a16:creationId xmlns:a16="http://schemas.microsoft.com/office/drawing/2014/main" id="{CBB287BF-A8DF-41FB-B282-DB8A18C9A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A88C2-1040-45AC-9952-818954A499F9}"/>
              </a:ext>
            </a:extLst>
          </p:cNvPr>
          <p:cNvSpPr>
            <a:spLocks noGrp="1"/>
          </p:cNvSpPr>
          <p:nvPr>
            <p:ph type="sldNum" sz="quarter" idx="12"/>
          </p:nvPr>
        </p:nvSpPr>
        <p:spPr/>
        <p:txBody>
          <a:bodyPr/>
          <a:lstStyle/>
          <a:p>
            <a:fld id="{3A29AEB5-AA74-4F37-8DD0-53A08D4B21A1}" type="slidenum">
              <a:rPr lang="en-US" smtClean="0"/>
              <a:t>‹#›</a:t>
            </a:fld>
            <a:endParaRPr lang="en-US"/>
          </a:p>
        </p:txBody>
      </p:sp>
    </p:spTree>
    <p:extLst>
      <p:ext uri="{BB962C8B-B14F-4D97-AF65-F5344CB8AC3E}">
        <p14:creationId xmlns:p14="http://schemas.microsoft.com/office/powerpoint/2010/main" val="8537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270B-A047-4A7C-ACD1-F98D0556B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7B888-0FD4-412A-A7F3-A0544B83B2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1F3C07-EAA2-4C90-B45E-1CB9B60FA1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BB3280-2FBF-4552-8D88-B1BA11653317}"/>
              </a:ext>
            </a:extLst>
          </p:cNvPr>
          <p:cNvSpPr>
            <a:spLocks noGrp="1"/>
          </p:cNvSpPr>
          <p:nvPr>
            <p:ph type="dt" sz="half" idx="10"/>
          </p:nvPr>
        </p:nvSpPr>
        <p:spPr/>
        <p:txBody>
          <a:bodyPr/>
          <a:lstStyle/>
          <a:p>
            <a:fld id="{50D83ADE-7501-4519-9E8E-71DBDEF3FE59}" type="datetimeFigureOut">
              <a:rPr lang="en-US" smtClean="0"/>
              <a:t>4/18/2021</a:t>
            </a:fld>
            <a:endParaRPr lang="en-US"/>
          </a:p>
        </p:txBody>
      </p:sp>
      <p:sp>
        <p:nvSpPr>
          <p:cNvPr id="6" name="Footer Placeholder 5">
            <a:extLst>
              <a:ext uri="{FF2B5EF4-FFF2-40B4-BE49-F238E27FC236}">
                <a16:creationId xmlns:a16="http://schemas.microsoft.com/office/drawing/2014/main" id="{74F48C38-1ED9-453D-808A-02A7D029D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437F8A-13BC-444E-9D51-F0E3410A5FBC}"/>
              </a:ext>
            </a:extLst>
          </p:cNvPr>
          <p:cNvSpPr>
            <a:spLocks noGrp="1"/>
          </p:cNvSpPr>
          <p:nvPr>
            <p:ph type="sldNum" sz="quarter" idx="12"/>
          </p:nvPr>
        </p:nvSpPr>
        <p:spPr/>
        <p:txBody>
          <a:bodyPr/>
          <a:lstStyle/>
          <a:p>
            <a:fld id="{3A29AEB5-AA74-4F37-8DD0-53A08D4B21A1}" type="slidenum">
              <a:rPr lang="en-US" smtClean="0"/>
              <a:t>‹#›</a:t>
            </a:fld>
            <a:endParaRPr lang="en-US"/>
          </a:p>
        </p:txBody>
      </p:sp>
    </p:spTree>
    <p:extLst>
      <p:ext uri="{BB962C8B-B14F-4D97-AF65-F5344CB8AC3E}">
        <p14:creationId xmlns:p14="http://schemas.microsoft.com/office/powerpoint/2010/main" val="44520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C590-296C-4E68-A0EA-293BDCFF23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E9A26F-5FB8-4421-9677-D2570273F5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5326C-DDF0-4533-8E92-30A962DBCC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2A1367-4B20-442A-BB44-F31AC31B44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D986C4-36DC-4C17-BC14-F0E63648EE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91F964-0656-41B2-A2CB-7B40AFD00EAE}"/>
              </a:ext>
            </a:extLst>
          </p:cNvPr>
          <p:cNvSpPr>
            <a:spLocks noGrp="1"/>
          </p:cNvSpPr>
          <p:nvPr>
            <p:ph type="dt" sz="half" idx="10"/>
          </p:nvPr>
        </p:nvSpPr>
        <p:spPr/>
        <p:txBody>
          <a:bodyPr/>
          <a:lstStyle/>
          <a:p>
            <a:fld id="{50D83ADE-7501-4519-9E8E-71DBDEF3FE59}" type="datetimeFigureOut">
              <a:rPr lang="en-US" smtClean="0"/>
              <a:t>4/18/2021</a:t>
            </a:fld>
            <a:endParaRPr lang="en-US"/>
          </a:p>
        </p:txBody>
      </p:sp>
      <p:sp>
        <p:nvSpPr>
          <p:cNvPr id="8" name="Footer Placeholder 7">
            <a:extLst>
              <a:ext uri="{FF2B5EF4-FFF2-40B4-BE49-F238E27FC236}">
                <a16:creationId xmlns:a16="http://schemas.microsoft.com/office/drawing/2014/main" id="{8F020E65-25AD-4B71-B79E-760D41CC8B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F77B71-4324-4000-9432-30B375CC0550}"/>
              </a:ext>
            </a:extLst>
          </p:cNvPr>
          <p:cNvSpPr>
            <a:spLocks noGrp="1"/>
          </p:cNvSpPr>
          <p:nvPr>
            <p:ph type="sldNum" sz="quarter" idx="12"/>
          </p:nvPr>
        </p:nvSpPr>
        <p:spPr/>
        <p:txBody>
          <a:bodyPr/>
          <a:lstStyle/>
          <a:p>
            <a:fld id="{3A29AEB5-AA74-4F37-8DD0-53A08D4B21A1}" type="slidenum">
              <a:rPr lang="en-US" smtClean="0"/>
              <a:t>‹#›</a:t>
            </a:fld>
            <a:endParaRPr lang="en-US"/>
          </a:p>
        </p:txBody>
      </p:sp>
    </p:spTree>
    <p:extLst>
      <p:ext uri="{BB962C8B-B14F-4D97-AF65-F5344CB8AC3E}">
        <p14:creationId xmlns:p14="http://schemas.microsoft.com/office/powerpoint/2010/main" val="7985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C06C2-A5F1-4753-82C0-2F8F54E026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67C2B1-8FD4-4E7D-B542-B3A57F7D17DE}"/>
              </a:ext>
            </a:extLst>
          </p:cNvPr>
          <p:cNvSpPr>
            <a:spLocks noGrp="1"/>
          </p:cNvSpPr>
          <p:nvPr>
            <p:ph type="dt" sz="half" idx="10"/>
          </p:nvPr>
        </p:nvSpPr>
        <p:spPr/>
        <p:txBody>
          <a:bodyPr/>
          <a:lstStyle/>
          <a:p>
            <a:fld id="{50D83ADE-7501-4519-9E8E-71DBDEF3FE59}" type="datetimeFigureOut">
              <a:rPr lang="en-US" smtClean="0"/>
              <a:t>4/18/2021</a:t>
            </a:fld>
            <a:endParaRPr lang="en-US"/>
          </a:p>
        </p:txBody>
      </p:sp>
      <p:sp>
        <p:nvSpPr>
          <p:cNvPr id="4" name="Footer Placeholder 3">
            <a:extLst>
              <a:ext uri="{FF2B5EF4-FFF2-40B4-BE49-F238E27FC236}">
                <a16:creationId xmlns:a16="http://schemas.microsoft.com/office/drawing/2014/main" id="{5A7C498F-CDC9-4168-A7F6-167071540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B1FB32-735D-4611-836F-28177765E237}"/>
              </a:ext>
            </a:extLst>
          </p:cNvPr>
          <p:cNvSpPr>
            <a:spLocks noGrp="1"/>
          </p:cNvSpPr>
          <p:nvPr>
            <p:ph type="sldNum" sz="quarter" idx="12"/>
          </p:nvPr>
        </p:nvSpPr>
        <p:spPr/>
        <p:txBody>
          <a:bodyPr/>
          <a:lstStyle/>
          <a:p>
            <a:fld id="{3A29AEB5-AA74-4F37-8DD0-53A08D4B21A1}" type="slidenum">
              <a:rPr lang="en-US" smtClean="0"/>
              <a:t>‹#›</a:t>
            </a:fld>
            <a:endParaRPr lang="en-US"/>
          </a:p>
        </p:txBody>
      </p:sp>
    </p:spTree>
    <p:extLst>
      <p:ext uri="{BB962C8B-B14F-4D97-AF65-F5344CB8AC3E}">
        <p14:creationId xmlns:p14="http://schemas.microsoft.com/office/powerpoint/2010/main" val="28248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2F77F-ABCA-4971-B130-F4A9C46A791F}"/>
              </a:ext>
            </a:extLst>
          </p:cNvPr>
          <p:cNvSpPr>
            <a:spLocks noGrp="1"/>
          </p:cNvSpPr>
          <p:nvPr>
            <p:ph type="dt" sz="half" idx="10"/>
          </p:nvPr>
        </p:nvSpPr>
        <p:spPr/>
        <p:txBody>
          <a:bodyPr/>
          <a:lstStyle/>
          <a:p>
            <a:fld id="{50D83ADE-7501-4519-9E8E-71DBDEF3FE59}" type="datetimeFigureOut">
              <a:rPr lang="en-US" smtClean="0"/>
              <a:t>4/18/2021</a:t>
            </a:fld>
            <a:endParaRPr lang="en-US"/>
          </a:p>
        </p:txBody>
      </p:sp>
      <p:sp>
        <p:nvSpPr>
          <p:cNvPr id="3" name="Footer Placeholder 2">
            <a:extLst>
              <a:ext uri="{FF2B5EF4-FFF2-40B4-BE49-F238E27FC236}">
                <a16:creationId xmlns:a16="http://schemas.microsoft.com/office/drawing/2014/main" id="{3AC49887-F9E3-4321-A489-AE0A019FF0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FC016-9A4F-4A7B-82F2-366ABCC0FC5D}"/>
              </a:ext>
            </a:extLst>
          </p:cNvPr>
          <p:cNvSpPr>
            <a:spLocks noGrp="1"/>
          </p:cNvSpPr>
          <p:nvPr>
            <p:ph type="sldNum" sz="quarter" idx="12"/>
          </p:nvPr>
        </p:nvSpPr>
        <p:spPr/>
        <p:txBody>
          <a:bodyPr/>
          <a:lstStyle/>
          <a:p>
            <a:fld id="{3A29AEB5-AA74-4F37-8DD0-53A08D4B21A1}" type="slidenum">
              <a:rPr lang="en-US" smtClean="0"/>
              <a:t>‹#›</a:t>
            </a:fld>
            <a:endParaRPr lang="en-US"/>
          </a:p>
        </p:txBody>
      </p:sp>
    </p:spTree>
    <p:extLst>
      <p:ext uri="{BB962C8B-B14F-4D97-AF65-F5344CB8AC3E}">
        <p14:creationId xmlns:p14="http://schemas.microsoft.com/office/powerpoint/2010/main" val="284539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0E35-ABE0-478E-B6AC-8DE87E9DF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63CC2D-316C-42CE-988B-A6A27BEC7F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E0CD4B-7FCC-42BB-B4EE-0ADD8D954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4F362B-7943-44FD-995F-C82538E81EFD}"/>
              </a:ext>
            </a:extLst>
          </p:cNvPr>
          <p:cNvSpPr>
            <a:spLocks noGrp="1"/>
          </p:cNvSpPr>
          <p:nvPr>
            <p:ph type="dt" sz="half" idx="10"/>
          </p:nvPr>
        </p:nvSpPr>
        <p:spPr/>
        <p:txBody>
          <a:bodyPr/>
          <a:lstStyle/>
          <a:p>
            <a:fld id="{50D83ADE-7501-4519-9E8E-71DBDEF3FE59}" type="datetimeFigureOut">
              <a:rPr lang="en-US" smtClean="0"/>
              <a:t>4/18/2021</a:t>
            </a:fld>
            <a:endParaRPr lang="en-US"/>
          </a:p>
        </p:txBody>
      </p:sp>
      <p:sp>
        <p:nvSpPr>
          <p:cNvPr id="6" name="Footer Placeholder 5">
            <a:extLst>
              <a:ext uri="{FF2B5EF4-FFF2-40B4-BE49-F238E27FC236}">
                <a16:creationId xmlns:a16="http://schemas.microsoft.com/office/drawing/2014/main" id="{5E07915A-382A-403A-B1AF-FFA7364F3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72A3D-3E6F-4BE1-9884-F6B644FE2C38}"/>
              </a:ext>
            </a:extLst>
          </p:cNvPr>
          <p:cNvSpPr>
            <a:spLocks noGrp="1"/>
          </p:cNvSpPr>
          <p:nvPr>
            <p:ph type="sldNum" sz="quarter" idx="12"/>
          </p:nvPr>
        </p:nvSpPr>
        <p:spPr/>
        <p:txBody>
          <a:bodyPr/>
          <a:lstStyle/>
          <a:p>
            <a:fld id="{3A29AEB5-AA74-4F37-8DD0-53A08D4B21A1}" type="slidenum">
              <a:rPr lang="en-US" smtClean="0"/>
              <a:t>‹#›</a:t>
            </a:fld>
            <a:endParaRPr lang="en-US"/>
          </a:p>
        </p:txBody>
      </p:sp>
    </p:spTree>
    <p:extLst>
      <p:ext uri="{BB962C8B-B14F-4D97-AF65-F5344CB8AC3E}">
        <p14:creationId xmlns:p14="http://schemas.microsoft.com/office/powerpoint/2010/main" val="296087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126CF-7847-4062-8726-92A5273F3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65BFC9-3CD2-4E01-94F1-42AC6F3B2E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C9EC00-8A65-41E8-9541-BB0491597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91EC33-2959-42E8-B0E2-0021C2CB0F72}"/>
              </a:ext>
            </a:extLst>
          </p:cNvPr>
          <p:cNvSpPr>
            <a:spLocks noGrp="1"/>
          </p:cNvSpPr>
          <p:nvPr>
            <p:ph type="dt" sz="half" idx="10"/>
          </p:nvPr>
        </p:nvSpPr>
        <p:spPr/>
        <p:txBody>
          <a:bodyPr/>
          <a:lstStyle/>
          <a:p>
            <a:fld id="{50D83ADE-7501-4519-9E8E-71DBDEF3FE59}" type="datetimeFigureOut">
              <a:rPr lang="en-US" smtClean="0"/>
              <a:t>4/18/2021</a:t>
            </a:fld>
            <a:endParaRPr lang="en-US"/>
          </a:p>
        </p:txBody>
      </p:sp>
      <p:sp>
        <p:nvSpPr>
          <p:cNvPr id="6" name="Footer Placeholder 5">
            <a:extLst>
              <a:ext uri="{FF2B5EF4-FFF2-40B4-BE49-F238E27FC236}">
                <a16:creationId xmlns:a16="http://schemas.microsoft.com/office/drawing/2014/main" id="{809AB718-9338-490F-B050-F53BD4BDB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0FE4E-8C5D-4697-ADFE-D21E33BBC436}"/>
              </a:ext>
            </a:extLst>
          </p:cNvPr>
          <p:cNvSpPr>
            <a:spLocks noGrp="1"/>
          </p:cNvSpPr>
          <p:nvPr>
            <p:ph type="sldNum" sz="quarter" idx="12"/>
          </p:nvPr>
        </p:nvSpPr>
        <p:spPr/>
        <p:txBody>
          <a:bodyPr/>
          <a:lstStyle/>
          <a:p>
            <a:fld id="{3A29AEB5-AA74-4F37-8DD0-53A08D4B21A1}" type="slidenum">
              <a:rPr lang="en-US" smtClean="0"/>
              <a:t>‹#›</a:t>
            </a:fld>
            <a:endParaRPr lang="en-US"/>
          </a:p>
        </p:txBody>
      </p:sp>
    </p:spTree>
    <p:extLst>
      <p:ext uri="{BB962C8B-B14F-4D97-AF65-F5344CB8AC3E}">
        <p14:creationId xmlns:p14="http://schemas.microsoft.com/office/powerpoint/2010/main" val="220149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70084-92A0-427F-BF5B-29EAF99EA4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247B9E-5223-4E24-8D62-DE32361E0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C5046-AE86-47EE-9F8C-48E44246A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83ADE-7501-4519-9E8E-71DBDEF3FE59}" type="datetimeFigureOut">
              <a:rPr lang="en-US" smtClean="0"/>
              <a:t>4/18/2021</a:t>
            </a:fld>
            <a:endParaRPr lang="en-US"/>
          </a:p>
        </p:txBody>
      </p:sp>
      <p:sp>
        <p:nvSpPr>
          <p:cNvPr id="5" name="Footer Placeholder 4">
            <a:extLst>
              <a:ext uri="{FF2B5EF4-FFF2-40B4-BE49-F238E27FC236}">
                <a16:creationId xmlns:a16="http://schemas.microsoft.com/office/drawing/2014/main" id="{2E0732CE-77E3-44DC-95CA-39B3D8BFEC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6FE4ED-397E-4C45-9AB4-3519EFE96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9AEB5-AA74-4F37-8DD0-53A08D4B21A1}" type="slidenum">
              <a:rPr lang="en-US" smtClean="0"/>
              <a:t>‹#›</a:t>
            </a:fld>
            <a:endParaRPr lang="en-US"/>
          </a:p>
        </p:txBody>
      </p:sp>
    </p:spTree>
    <p:extLst>
      <p:ext uri="{BB962C8B-B14F-4D97-AF65-F5344CB8AC3E}">
        <p14:creationId xmlns:p14="http://schemas.microsoft.com/office/powerpoint/2010/main" val="901898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C4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24B4-C096-4F20-B953-802FE30A8CF3}"/>
              </a:ext>
            </a:extLst>
          </p:cNvPr>
          <p:cNvSpPr>
            <a:spLocks noGrp="1"/>
          </p:cNvSpPr>
          <p:nvPr>
            <p:ph type="ctrTitle"/>
          </p:nvPr>
        </p:nvSpPr>
        <p:spPr>
          <a:xfrm>
            <a:off x="692516" y="1235378"/>
            <a:ext cx="4911871" cy="3605578"/>
          </a:xfrm>
          <a:solidFill>
            <a:srgbClr val="433123"/>
          </a:solidFill>
          <a:ln w="107950" cmpd="thickThin">
            <a:solidFill>
              <a:srgbClr val="BF9E51"/>
            </a:solidFill>
          </a:ln>
        </p:spPr>
        <p:txBody>
          <a:bodyPr anchor="ctr">
            <a:normAutofit/>
          </a:bodyPr>
          <a:lstStyle/>
          <a:p>
            <a:r>
              <a:rPr lang="en-US" sz="8000" dirty="0">
                <a:solidFill>
                  <a:srgbClr val="D8C45C"/>
                </a:solidFill>
                <a:latin typeface="Gentium Book Basic" panose="02000503060000020004" pitchFamily="2" charset="0"/>
              </a:rPr>
              <a:t>The Life</a:t>
            </a:r>
            <a:br>
              <a:rPr lang="en-US" sz="8000" dirty="0">
                <a:solidFill>
                  <a:srgbClr val="D8C45C"/>
                </a:solidFill>
                <a:latin typeface="Gentium Book Basic" panose="02000503060000020004" pitchFamily="2" charset="0"/>
              </a:rPr>
            </a:br>
            <a:r>
              <a:rPr lang="en-US" sz="4800" dirty="0">
                <a:solidFill>
                  <a:srgbClr val="D8C45C"/>
                </a:solidFill>
                <a:latin typeface="Gentium Book Basic" panose="02000503060000020004" pitchFamily="2" charset="0"/>
              </a:rPr>
              <a:t>of</a:t>
            </a:r>
            <a:br>
              <a:rPr lang="en-US" sz="8000" dirty="0">
                <a:solidFill>
                  <a:srgbClr val="D8C45C"/>
                </a:solidFill>
                <a:latin typeface="Gentium Book Basic" panose="02000503060000020004" pitchFamily="2" charset="0"/>
              </a:rPr>
            </a:br>
            <a:r>
              <a:rPr lang="en-US" sz="8000" dirty="0">
                <a:solidFill>
                  <a:srgbClr val="D8C45C"/>
                </a:solidFill>
                <a:latin typeface="Gentium Book Basic" panose="02000503060000020004" pitchFamily="2" charset="0"/>
              </a:rPr>
              <a:t>Paul</a:t>
            </a:r>
          </a:p>
        </p:txBody>
      </p:sp>
      <p:sp>
        <p:nvSpPr>
          <p:cNvPr id="3" name="Subtitle 2">
            <a:extLst>
              <a:ext uri="{FF2B5EF4-FFF2-40B4-BE49-F238E27FC236}">
                <a16:creationId xmlns:a16="http://schemas.microsoft.com/office/drawing/2014/main" id="{A80B2CE9-9630-440F-BB88-969C3C90ECB4}"/>
              </a:ext>
            </a:extLst>
          </p:cNvPr>
          <p:cNvSpPr>
            <a:spLocks noGrp="1"/>
          </p:cNvSpPr>
          <p:nvPr>
            <p:ph type="subTitle" idx="1"/>
          </p:nvPr>
        </p:nvSpPr>
        <p:spPr>
          <a:xfrm>
            <a:off x="7414226" y="5404285"/>
            <a:ext cx="3047298" cy="1296399"/>
          </a:xfrm>
        </p:spPr>
        <p:txBody>
          <a:bodyPr>
            <a:normAutofit/>
          </a:bodyPr>
          <a:lstStyle/>
          <a:p>
            <a:r>
              <a:rPr lang="en-US" sz="3600" dirty="0">
                <a:solidFill>
                  <a:srgbClr val="28221A"/>
                </a:solidFill>
                <a:latin typeface="Alex Brush" panose="02000400000000000000" pitchFamily="2" charset="0"/>
              </a:rPr>
              <a:t>Paul in Prison</a:t>
            </a:r>
          </a:p>
          <a:p>
            <a:r>
              <a:rPr lang="en-US" sz="3600" dirty="0">
                <a:solidFill>
                  <a:srgbClr val="28221A"/>
                </a:solidFill>
                <a:latin typeface="Alex Brush" panose="02000400000000000000" pitchFamily="2" charset="0"/>
              </a:rPr>
              <a:t>Rembrandt</a:t>
            </a:r>
          </a:p>
        </p:txBody>
      </p:sp>
      <p:pic>
        <p:nvPicPr>
          <p:cNvPr id="5" name="Picture 4" descr="A painting of a person sitting on a bed&#10;&#10;Description automatically generated with low confidence">
            <a:extLst>
              <a:ext uri="{FF2B5EF4-FFF2-40B4-BE49-F238E27FC236}">
                <a16:creationId xmlns:a16="http://schemas.microsoft.com/office/drawing/2014/main" id="{BB1D1F85-0913-4644-A3BB-CD86231AD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290" y="891778"/>
            <a:ext cx="4666065" cy="4292779"/>
          </a:xfrm>
          <a:prstGeom prst="rect">
            <a:avLst/>
          </a:prstGeom>
          <a:ln w="107950" cmpd="thickThin">
            <a:solidFill>
              <a:srgbClr val="28221A"/>
            </a:solidFill>
          </a:ln>
        </p:spPr>
      </p:pic>
    </p:spTree>
    <p:extLst>
      <p:ext uri="{BB962C8B-B14F-4D97-AF65-F5344CB8AC3E}">
        <p14:creationId xmlns:p14="http://schemas.microsoft.com/office/powerpoint/2010/main" val="42025231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C4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24B4-C096-4F20-B953-802FE30A8CF3}"/>
              </a:ext>
            </a:extLst>
          </p:cNvPr>
          <p:cNvSpPr>
            <a:spLocks noGrp="1"/>
          </p:cNvSpPr>
          <p:nvPr>
            <p:ph type="ctrTitle"/>
          </p:nvPr>
        </p:nvSpPr>
        <p:spPr>
          <a:xfrm>
            <a:off x="636532" y="526251"/>
            <a:ext cx="6398749" cy="1059953"/>
          </a:xfrm>
          <a:solidFill>
            <a:srgbClr val="433123"/>
          </a:solidFill>
          <a:ln w="107950" cmpd="thickThin">
            <a:solidFill>
              <a:srgbClr val="BF9E51"/>
            </a:solidFill>
          </a:ln>
        </p:spPr>
        <p:txBody>
          <a:bodyPr anchor="ctr">
            <a:normAutofit/>
          </a:bodyPr>
          <a:lstStyle/>
          <a:p>
            <a:r>
              <a:rPr lang="en-US" dirty="0">
                <a:solidFill>
                  <a:srgbClr val="D8C45C"/>
                </a:solidFill>
                <a:latin typeface="Gentium Book Basic" panose="02000503060000020004" pitchFamily="2" charset="0"/>
              </a:rPr>
              <a:t>Life Before Christ</a:t>
            </a:r>
          </a:p>
        </p:txBody>
      </p:sp>
      <p:sp>
        <p:nvSpPr>
          <p:cNvPr id="3" name="Subtitle 2">
            <a:extLst>
              <a:ext uri="{FF2B5EF4-FFF2-40B4-BE49-F238E27FC236}">
                <a16:creationId xmlns:a16="http://schemas.microsoft.com/office/drawing/2014/main" id="{A80B2CE9-9630-440F-BB88-969C3C90ECB4}"/>
              </a:ext>
            </a:extLst>
          </p:cNvPr>
          <p:cNvSpPr>
            <a:spLocks noGrp="1"/>
          </p:cNvSpPr>
          <p:nvPr>
            <p:ph type="subTitle" idx="1"/>
          </p:nvPr>
        </p:nvSpPr>
        <p:spPr>
          <a:xfrm>
            <a:off x="636531" y="1970620"/>
            <a:ext cx="10896105" cy="4654115"/>
          </a:xfrm>
        </p:spPr>
        <p:txBody>
          <a:bodyPr>
            <a:normAutofit/>
          </a:bodyPr>
          <a:lstStyle/>
          <a:p>
            <a:pPr algn="l"/>
            <a:r>
              <a:rPr lang="en-US" sz="4400" b="1" dirty="0">
                <a:solidFill>
                  <a:srgbClr val="28221A"/>
                </a:solidFill>
              </a:rPr>
              <a:t>Persecutor of God’s People</a:t>
            </a:r>
          </a:p>
          <a:p>
            <a:pPr algn="l"/>
            <a:r>
              <a:rPr lang="en-US" sz="4400" dirty="0">
                <a:solidFill>
                  <a:srgbClr val="28221A"/>
                </a:solidFill>
              </a:rPr>
              <a:t>       Acts 9:11; 7:57-8:1</a:t>
            </a:r>
            <a:br>
              <a:rPr lang="en-US" sz="4400" dirty="0">
                <a:solidFill>
                  <a:srgbClr val="28221A"/>
                </a:solidFill>
              </a:rPr>
            </a:br>
            <a:r>
              <a:rPr lang="en-US" sz="4400" dirty="0">
                <a:solidFill>
                  <a:srgbClr val="28221A"/>
                </a:solidFill>
              </a:rPr>
              <a:t>             8:1-3; 9:1-2</a:t>
            </a:r>
          </a:p>
          <a:p>
            <a:pPr algn="l"/>
            <a:endParaRPr lang="en-US" sz="400" dirty="0">
              <a:solidFill>
                <a:srgbClr val="28221A"/>
              </a:solidFill>
            </a:endParaRPr>
          </a:p>
          <a:p>
            <a:r>
              <a:rPr lang="en-US" sz="4400" b="1" dirty="0">
                <a:solidFill>
                  <a:srgbClr val="28221A"/>
                </a:solidFill>
              </a:rPr>
              <a:t>Self Description</a:t>
            </a:r>
          </a:p>
          <a:p>
            <a:r>
              <a:rPr lang="en-US" sz="4400" dirty="0">
                <a:solidFill>
                  <a:srgbClr val="28221A"/>
                </a:solidFill>
              </a:rPr>
              <a:t>Philippians 3:5-6; 1 Corinthians 15:8-9</a:t>
            </a:r>
          </a:p>
          <a:p>
            <a:r>
              <a:rPr lang="en-US" sz="4400" dirty="0">
                <a:solidFill>
                  <a:srgbClr val="28221A"/>
                </a:solidFill>
              </a:rPr>
              <a:t>Galatians 1:3-4; 21-24; Acts 26:9-11</a:t>
            </a:r>
          </a:p>
        </p:txBody>
      </p:sp>
      <p:pic>
        <p:nvPicPr>
          <p:cNvPr id="5" name="Picture 4" descr="A painting of a person sitting on a bed&#10;&#10;Description automatically generated with low confidence">
            <a:extLst>
              <a:ext uri="{FF2B5EF4-FFF2-40B4-BE49-F238E27FC236}">
                <a16:creationId xmlns:a16="http://schemas.microsoft.com/office/drawing/2014/main" id="{BB1D1F85-0913-4644-A3BB-CD86231AD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705" y="526251"/>
            <a:ext cx="3466931" cy="3189576"/>
          </a:xfrm>
          <a:prstGeom prst="rect">
            <a:avLst/>
          </a:prstGeom>
          <a:ln w="107950" cmpd="thickThin">
            <a:solidFill>
              <a:srgbClr val="28221A"/>
            </a:solidFill>
          </a:ln>
        </p:spPr>
      </p:pic>
    </p:spTree>
    <p:extLst>
      <p:ext uri="{BB962C8B-B14F-4D97-AF65-F5344CB8AC3E}">
        <p14:creationId xmlns:p14="http://schemas.microsoft.com/office/powerpoint/2010/main" val="17579968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anim calcmode="lin" valueType="num">
                                      <p:cBhvr>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C4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24B4-C096-4F20-B953-802FE30A8CF3}"/>
              </a:ext>
            </a:extLst>
          </p:cNvPr>
          <p:cNvSpPr>
            <a:spLocks noGrp="1"/>
          </p:cNvSpPr>
          <p:nvPr>
            <p:ph type="ctrTitle"/>
          </p:nvPr>
        </p:nvSpPr>
        <p:spPr>
          <a:xfrm>
            <a:off x="636532" y="526251"/>
            <a:ext cx="6398749" cy="1059953"/>
          </a:xfrm>
          <a:solidFill>
            <a:srgbClr val="433123"/>
          </a:solidFill>
          <a:ln w="107950" cmpd="thickThin">
            <a:solidFill>
              <a:srgbClr val="BF9E51"/>
            </a:solidFill>
          </a:ln>
        </p:spPr>
        <p:txBody>
          <a:bodyPr anchor="ctr">
            <a:normAutofit/>
          </a:bodyPr>
          <a:lstStyle/>
          <a:p>
            <a:r>
              <a:rPr lang="en-US" dirty="0">
                <a:solidFill>
                  <a:srgbClr val="D8C45C"/>
                </a:solidFill>
                <a:latin typeface="Gentium Book Basic" panose="02000503060000020004" pitchFamily="2" charset="0"/>
              </a:rPr>
              <a:t>Conversion</a:t>
            </a:r>
          </a:p>
        </p:txBody>
      </p:sp>
      <p:sp>
        <p:nvSpPr>
          <p:cNvPr id="3" name="Subtitle 2">
            <a:extLst>
              <a:ext uri="{FF2B5EF4-FFF2-40B4-BE49-F238E27FC236}">
                <a16:creationId xmlns:a16="http://schemas.microsoft.com/office/drawing/2014/main" id="{A80B2CE9-9630-440F-BB88-969C3C90ECB4}"/>
              </a:ext>
            </a:extLst>
          </p:cNvPr>
          <p:cNvSpPr>
            <a:spLocks noGrp="1"/>
          </p:cNvSpPr>
          <p:nvPr>
            <p:ph type="subTitle" idx="1"/>
          </p:nvPr>
        </p:nvSpPr>
        <p:spPr>
          <a:xfrm>
            <a:off x="636531" y="1828800"/>
            <a:ext cx="10896105" cy="4795935"/>
          </a:xfrm>
        </p:spPr>
        <p:txBody>
          <a:bodyPr>
            <a:normAutofit/>
          </a:bodyPr>
          <a:lstStyle/>
          <a:p>
            <a:pPr algn="l"/>
            <a:r>
              <a:rPr lang="en-US" sz="4400" b="1" dirty="0">
                <a:solidFill>
                  <a:srgbClr val="28221A"/>
                </a:solidFill>
              </a:rPr>
              <a:t>    The Lord’s Appearance</a:t>
            </a:r>
          </a:p>
          <a:p>
            <a:pPr algn="l"/>
            <a:r>
              <a:rPr lang="en-US" sz="4400" dirty="0">
                <a:solidFill>
                  <a:srgbClr val="28221A"/>
                </a:solidFill>
              </a:rPr>
              <a:t>                Acts 9:3-6</a:t>
            </a:r>
          </a:p>
          <a:p>
            <a:pPr algn="l"/>
            <a:endParaRPr lang="en-US" sz="200" dirty="0">
              <a:solidFill>
                <a:srgbClr val="28221A"/>
              </a:solidFill>
            </a:endParaRPr>
          </a:p>
          <a:p>
            <a:pPr algn="l"/>
            <a:r>
              <a:rPr lang="en-US" sz="4400" b="1" dirty="0">
                <a:solidFill>
                  <a:srgbClr val="28221A"/>
                </a:solidFill>
              </a:rPr>
              <a:t>Conversation with Ananias</a:t>
            </a:r>
          </a:p>
          <a:p>
            <a:pPr algn="l"/>
            <a:r>
              <a:rPr lang="en-US" sz="4400" dirty="0">
                <a:solidFill>
                  <a:srgbClr val="28221A"/>
                </a:solidFill>
              </a:rPr>
              <a:t>              Acts 22:12-16</a:t>
            </a:r>
          </a:p>
          <a:p>
            <a:endParaRPr lang="en-US" sz="200" dirty="0">
              <a:solidFill>
                <a:srgbClr val="28221A"/>
              </a:solidFill>
            </a:endParaRPr>
          </a:p>
          <a:p>
            <a:r>
              <a:rPr lang="en-US" sz="4400" b="1" dirty="0">
                <a:solidFill>
                  <a:srgbClr val="28221A"/>
                </a:solidFill>
              </a:rPr>
              <a:t>His Apostleship</a:t>
            </a:r>
          </a:p>
          <a:p>
            <a:r>
              <a:rPr lang="en-US" sz="4400" dirty="0">
                <a:solidFill>
                  <a:srgbClr val="28221A"/>
                </a:solidFill>
              </a:rPr>
              <a:t>Acts 26:15-18</a:t>
            </a:r>
          </a:p>
        </p:txBody>
      </p:sp>
      <p:pic>
        <p:nvPicPr>
          <p:cNvPr id="5" name="Picture 4" descr="A painting of a person sitting on a bed&#10;&#10;Description automatically generated with low confidence">
            <a:extLst>
              <a:ext uri="{FF2B5EF4-FFF2-40B4-BE49-F238E27FC236}">
                <a16:creationId xmlns:a16="http://schemas.microsoft.com/office/drawing/2014/main" id="{BB1D1F85-0913-4644-A3BB-CD86231AD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705" y="526251"/>
            <a:ext cx="3466931" cy="3189576"/>
          </a:xfrm>
          <a:prstGeom prst="rect">
            <a:avLst/>
          </a:prstGeom>
          <a:ln w="107950" cmpd="thickThin">
            <a:solidFill>
              <a:srgbClr val="28221A"/>
            </a:solidFill>
          </a:ln>
        </p:spPr>
      </p:pic>
    </p:spTree>
    <p:extLst>
      <p:ext uri="{BB962C8B-B14F-4D97-AF65-F5344CB8AC3E}">
        <p14:creationId xmlns:p14="http://schemas.microsoft.com/office/powerpoint/2010/main" val="151906240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C4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24B4-C096-4F20-B953-802FE30A8CF3}"/>
              </a:ext>
            </a:extLst>
          </p:cNvPr>
          <p:cNvSpPr>
            <a:spLocks noGrp="1"/>
          </p:cNvSpPr>
          <p:nvPr>
            <p:ph type="ctrTitle"/>
          </p:nvPr>
        </p:nvSpPr>
        <p:spPr>
          <a:xfrm>
            <a:off x="636532" y="526251"/>
            <a:ext cx="6398749" cy="1059953"/>
          </a:xfrm>
          <a:solidFill>
            <a:srgbClr val="433123"/>
          </a:solidFill>
          <a:ln w="107950" cmpd="thickThin">
            <a:solidFill>
              <a:srgbClr val="BF9E51"/>
            </a:solidFill>
          </a:ln>
        </p:spPr>
        <p:txBody>
          <a:bodyPr anchor="ctr">
            <a:normAutofit/>
          </a:bodyPr>
          <a:lstStyle/>
          <a:p>
            <a:r>
              <a:rPr lang="en-US" dirty="0">
                <a:solidFill>
                  <a:srgbClr val="D8C45C"/>
                </a:solidFill>
                <a:latin typeface="Gentium Book Basic" panose="02000503060000020004" pitchFamily="2" charset="0"/>
              </a:rPr>
              <a:t>His Work</a:t>
            </a:r>
          </a:p>
        </p:txBody>
      </p:sp>
      <p:sp>
        <p:nvSpPr>
          <p:cNvPr id="3" name="Subtitle 2">
            <a:extLst>
              <a:ext uri="{FF2B5EF4-FFF2-40B4-BE49-F238E27FC236}">
                <a16:creationId xmlns:a16="http://schemas.microsoft.com/office/drawing/2014/main" id="{A80B2CE9-9630-440F-BB88-969C3C90ECB4}"/>
              </a:ext>
            </a:extLst>
          </p:cNvPr>
          <p:cNvSpPr>
            <a:spLocks noGrp="1"/>
          </p:cNvSpPr>
          <p:nvPr>
            <p:ph type="subTitle" idx="1"/>
          </p:nvPr>
        </p:nvSpPr>
        <p:spPr>
          <a:xfrm>
            <a:off x="636531" y="1877315"/>
            <a:ext cx="10896105" cy="4672775"/>
          </a:xfrm>
        </p:spPr>
        <p:txBody>
          <a:bodyPr>
            <a:normAutofit/>
          </a:bodyPr>
          <a:lstStyle/>
          <a:p>
            <a:pPr algn="l"/>
            <a:r>
              <a:rPr lang="en-US" sz="4400" b="1" dirty="0">
                <a:solidFill>
                  <a:srgbClr val="28221A"/>
                </a:solidFill>
              </a:rPr>
              <a:t>                 His Zeal</a:t>
            </a:r>
          </a:p>
          <a:p>
            <a:pPr algn="l"/>
            <a:r>
              <a:rPr lang="en-US" sz="4400" dirty="0">
                <a:solidFill>
                  <a:srgbClr val="28221A"/>
                </a:solidFill>
              </a:rPr>
              <a:t>            Acts 26:19-23</a:t>
            </a:r>
          </a:p>
          <a:p>
            <a:pPr algn="l"/>
            <a:endParaRPr lang="en-US" sz="200" dirty="0">
              <a:solidFill>
                <a:srgbClr val="28221A"/>
              </a:solidFill>
            </a:endParaRPr>
          </a:p>
          <a:p>
            <a:pPr algn="l"/>
            <a:r>
              <a:rPr lang="en-US" sz="4400" b="1" dirty="0">
                <a:solidFill>
                  <a:srgbClr val="28221A"/>
                </a:solidFill>
              </a:rPr>
              <a:t>               His Master</a:t>
            </a:r>
          </a:p>
          <a:p>
            <a:pPr algn="l"/>
            <a:r>
              <a:rPr lang="en-US" sz="4400" dirty="0">
                <a:solidFill>
                  <a:srgbClr val="28221A"/>
                </a:solidFill>
              </a:rPr>
              <a:t>            Galatians 2:20</a:t>
            </a:r>
          </a:p>
          <a:p>
            <a:endParaRPr lang="en-US" sz="200" dirty="0">
              <a:solidFill>
                <a:srgbClr val="28221A"/>
              </a:solidFill>
            </a:endParaRPr>
          </a:p>
          <a:p>
            <a:r>
              <a:rPr lang="en-US" sz="4400" b="1" dirty="0">
                <a:solidFill>
                  <a:srgbClr val="28221A"/>
                </a:solidFill>
              </a:rPr>
              <a:t>His Witness</a:t>
            </a:r>
          </a:p>
          <a:p>
            <a:r>
              <a:rPr lang="en-US" sz="4400" dirty="0">
                <a:solidFill>
                  <a:srgbClr val="28221A"/>
                </a:solidFill>
              </a:rPr>
              <a:t>Galatians 1:23-24; 1 Corinthians 15:8-9</a:t>
            </a:r>
          </a:p>
        </p:txBody>
      </p:sp>
      <p:pic>
        <p:nvPicPr>
          <p:cNvPr id="5" name="Picture 4" descr="A painting of a person sitting on a bed&#10;&#10;Description automatically generated with low confidence">
            <a:extLst>
              <a:ext uri="{FF2B5EF4-FFF2-40B4-BE49-F238E27FC236}">
                <a16:creationId xmlns:a16="http://schemas.microsoft.com/office/drawing/2014/main" id="{BB1D1F85-0913-4644-A3BB-CD86231AD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705" y="526251"/>
            <a:ext cx="3466931" cy="3189576"/>
          </a:xfrm>
          <a:prstGeom prst="rect">
            <a:avLst/>
          </a:prstGeom>
          <a:ln w="107950" cmpd="thickThin">
            <a:solidFill>
              <a:srgbClr val="28221A"/>
            </a:solidFill>
          </a:ln>
        </p:spPr>
      </p:pic>
    </p:spTree>
    <p:extLst>
      <p:ext uri="{BB962C8B-B14F-4D97-AF65-F5344CB8AC3E}">
        <p14:creationId xmlns:p14="http://schemas.microsoft.com/office/powerpoint/2010/main" val="1469896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anim calcmode="lin" valueType="num">
                                      <p:cBhvr>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C4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24B4-C096-4F20-B953-802FE30A8CF3}"/>
              </a:ext>
            </a:extLst>
          </p:cNvPr>
          <p:cNvSpPr>
            <a:spLocks noGrp="1"/>
          </p:cNvSpPr>
          <p:nvPr>
            <p:ph type="ctrTitle"/>
          </p:nvPr>
        </p:nvSpPr>
        <p:spPr>
          <a:xfrm>
            <a:off x="583516" y="1272701"/>
            <a:ext cx="5119195" cy="3605578"/>
          </a:xfrm>
          <a:solidFill>
            <a:srgbClr val="433123"/>
          </a:solidFill>
          <a:ln w="107950" cmpd="thickThin">
            <a:solidFill>
              <a:srgbClr val="BF9E51"/>
            </a:solidFill>
          </a:ln>
        </p:spPr>
        <p:txBody>
          <a:bodyPr anchor="ctr">
            <a:normAutofit/>
          </a:bodyPr>
          <a:lstStyle/>
          <a:p>
            <a:r>
              <a:rPr lang="en-US" dirty="0">
                <a:solidFill>
                  <a:srgbClr val="D8C45C"/>
                </a:solidFill>
                <a:latin typeface="Gentium Book Basic" panose="02000503060000020004" pitchFamily="2" charset="0"/>
              </a:rPr>
              <a:t>His Reward</a:t>
            </a:r>
            <a:br>
              <a:rPr lang="en-US" sz="2000" dirty="0">
                <a:solidFill>
                  <a:srgbClr val="D8C45C"/>
                </a:solidFill>
                <a:latin typeface="Gentium Book Basic" panose="02000503060000020004" pitchFamily="2" charset="0"/>
              </a:rPr>
            </a:br>
            <a:br>
              <a:rPr lang="en-US" sz="2000" dirty="0">
                <a:solidFill>
                  <a:srgbClr val="D8C45C"/>
                </a:solidFill>
                <a:latin typeface="Gentium Book Basic" panose="02000503060000020004" pitchFamily="2" charset="0"/>
              </a:rPr>
            </a:br>
            <a:r>
              <a:rPr lang="en-US" sz="4800" dirty="0">
                <a:solidFill>
                  <a:srgbClr val="D8C45C"/>
                </a:solidFill>
                <a:latin typeface="Gentium Book Basic" panose="02000503060000020004" pitchFamily="2" charset="0"/>
              </a:rPr>
              <a:t>2 Timothy 4:6-8</a:t>
            </a:r>
            <a:br>
              <a:rPr lang="en-US" sz="4800" dirty="0">
                <a:solidFill>
                  <a:srgbClr val="D8C45C"/>
                </a:solidFill>
                <a:latin typeface="Gentium Book Basic" panose="02000503060000020004" pitchFamily="2" charset="0"/>
              </a:rPr>
            </a:br>
            <a:r>
              <a:rPr lang="en-US" sz="4400" dirty="0">
                <a:solidFill>
                  <a:srgbClr val="D8C45C"/>
                </a:solidFill>
                <a:latin typeface="Gentium Book Basic" panose="02000503060000020004" pitchFamily="2" charset="0"/>
              </a:rPr>
              <a:t>1 Corinthians 15:10</a:t>
            </a:r>
          </a:p>
        </p:txBody>
      </p:sp>
      <p:sp>
        <p:nvSpPr>
          <p:cNvPr id="3" name="Subtitle 2">
            <a:extLst>
              <a:ext uri="{FF2B5EF4-FFF2-40B4-BE49-F238E27FC236}">
                <a16:creationId xmlns:a16="http://schemas.microsoft.com/office/drawing/2014/main" id="{A80B2CE9-9630-440F-BB88-969C3C90ECB4}"/>
              </a:ext>
            </a:extLst>
          </p:cNvPr>
          <p:cNvSpPr>
            <a:spLocks noGrp="1"/>
          </p:cNvSpPr>
          <p:nvPr>
            <p:ph type="subTitle" idx="1"/>
          </p:nvPr>
        </p:nvSpPr>
        <p:spPr>
          <a:xfrm>
            <a:off x="583517" y="5641282"/>
            <a:ext cx="11042426" cy="1115385"/>
          </a:xfrm>
        </p:spPr>
        <p:txBody>
          <a:bodyPr>
            <a:noAutofit/>
          </a:bodyPr>
          <a:lstStyle/>
          <a:p>
            <a:r>
              <a:rPr lang="en-US" sz="6000" dirty="0">
                <a:solidFill>
                  <a:srgbClr val="28221A"/>
                </a:solidFill>
                <a:latin typeface="Alex Brush" panose="02000400000000000000" pitchFamily="2" charset="0"/>
              </a:rPr>
              <a:t>Like Paul, we too can have the crown of life!</a:t>
            </a:r>
          </a:p>
        </p:txBody>
      </p:sp>
      <p:pic>
        <p:nvPicPr>
          <p:cNvPr id="5" name="Picture 4" descr="A painting of a person sitting on a bed&#10;&#10;Description automatically generated with low confidence">
            <a:extLst>
              <a:ext uri="{FF2B5EF4-FFF2-40B4-BE49-F238E27FC236}">
                <a16:creationId xmlns:a16="http://schemas.microsoft.com/office/drawing/2014/main" id="{BB1D1F85-0913-4644-A3BB-CD86231AD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290" y="891778"/>
            <a:ext cx="4666065" cy="4292779"/>
          </a:xfrm>
          <a:prstGeom prst="rect">
            <a:avLst/>
          </a:prstGeom>
          <a:ln w="107950" cmpd="thickThin">
            <a:solidFill>
              <a:srgbClr val="28221A"/>
            </a:solidFill>
          </a:ln>
        </p:spPr>
      </p:pic>
    </p:spTree>
    <p:extLst>
      <p:ext uri="{BB962C8B-B14F-4D97-AF65-F5344CB8AC3E}">
        <p14:creationId xmlns:p14="http://schemas.microsoft.com/office/powerpoint/2010/main" val="85619952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1990</Words>
  <Application>Microsoft Office PowerPoint</Application>
  <PresentationFormat>Widescreen</PresentationFormat>
  <Paragraphs>86</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Gentium Book Basic</vt:lpstr>
      <vt:lpstr>Alex Brush</vt:lpstr>
      <vt:lpstr>Arial</vt:lpstr>
      <vt:lpstr>Calibri Light</vt:lpstr>
      <vt:lpstr>Office Theme</vt:lpstr>
      <vt:lpstr>The Life of Paul</vt:lpstr>
      <vt:lpstr>Life Before Christ</vt:lpstr>
      <vt:lpstr>Conversion</vt:lpstr>
      <vt:lpstr>His Work</vt:lpstr>
      <vt:lpstr>His Reward  2 Timothy 4:6-8 1 Corinthians 15:10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of Paul</dc:title>
  <dc:creator>Stan Cox</dc:creator>
  <cp:lastModifiedBy>Stan Cox</cp:lastModifiedBy>
  <cp:revision>3</cp:revision>
  <cp:lastPrinted>2021-04-17T12:58:22Z</cp:lastPrinted>
  <dcterms:created xsi:type="dcterms:W3CDTF">2021-04-15T21:00:51Z</dcterms:created>
  <dcterms:modified xsi:type="dcterms:W3CDTF">2021-04-19T04:10:58Z</dcterms:modified>
</cp:coreProperties>
</file>